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39" r:id="rId5"/>
    <p:sldId id="331" r:id="rId6"/>
    <p:sldId id="438" r:id="rId7"/>
    <p:sldId id="437" r:id="rId8"/>
    <p:sldId id="440" r:id="rId9"/>
    <p:sldId id="441" r:id="rId10"/>
    <p:sldId id="436" r:id="rId11"/>
    <p:sldId id="382" r:id="rId12"/>
    <p:sldId id="361" r:id="rId13"/>
    <p:sldId id="431" r:id="rId14"/>
    <p:sldId id="386" r:id="rId15"/>
    <p:sldId id="427" r:id="rId16"/>
    <p:sldId id="404" r:id="rId17"/>
    <p:sldId id="388" r:id="rId18"/>
    <p:sldId id="389" r:id="rId19"/>
    <p:sldId id="429" r:id="rId20"/>
    <p:sldId id="433" r:id="rId21"/>
    <p:sldId id="426" r:id="rId22"/>
    <p:sldId id="390" r:id="rId23"/>
    <p:sldId id="424" r:id="rId24"/>
    <p:sldId id="435" r:id="rId25"/>
    <p:sldId id="405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6284"/>
  </p:normalViewPr>
  <p:slideViewPr>
    <p:cSldViewPr snapToGrid="0" snapToObjects="1">
      <p:cViewPr varScale="1">
        <p:scale>
          <a:sx n="151" d="100"/>
          <a:sy n="151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54C583C8-CEF7-364C-B3E8-B31C5BAF902D}"/>
    <pc:docChg chg="custSel addSld delSld modSld sldOrd">
      <pc:chgData name="Jim Fleming" userId="161791bae1afb603" providerId="LiveId" clId="{54C583C8-CEF7-364C-B3E8-B31C5BAF902D}" dt="2022-11-06T20:12:23.308" v="147" actId="207"/>
      <pc:docMkLst>
        <pc:docMk/>
      </pc:docMkLst>
      <pc:sldChg chg="modSp mod">
        <pc:chgData name="Jim Fleming" userId="161791bae1afb603" providerId="LiveId" clId="{54C583C8-CEF7-364C-B3E8-B31C5BAF902D}" dt="2022-11-06T20:08:37.267" v="126" actId="6549"/>
        <pc:sldMkLst>
          <pc:docMk/>
          <pc:sldMk cId="3964023673" sldId="336"/>
        </pc:sldMkLst>
        <pc:spChg chg="mod">
          <ac:chgData name="Jim Fleming" userId="161791bae1afb603" providerId="LiveId" clId="{54C583C8-CEF7-364C-B3E8-B31C5BAF902D}" dt="2022-11-06T20:08:37.267" v="126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20:08:31.418" v="118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54C583C8-CEF7-364C-B3E8-B31C5BAF902D}" dt="2022-11-06T19:53:29.646" v="21" actId="2696"/>
        <pc:sldMkLst>
          <pc:docMk/>
          <pc:sldMk cId="1495771307" sldId="385"/>
        </pc:sldMkLst>
      </pc:sldChg>
      <pc:sldChg chg="modSp mod">
        <pc:chgData name="Jim Fleming" userId="161791bae1afb603" providerId="LiveId" clId="{54C583C8-CEF7-364C-B3E8-B31C5BAF902D}" dt="2022-11-06T20:11:17.560" v="133" actId="20577"/>
        <pc:sldMkLst>
          <pc:docMk/>
          <pc:sldMk cId="1791236111" sldId="386"/>
        </pc:sldMkLst>
        <pc:spChg chg="mod">
          <ac:chgData name="Jim Fleming" userId="161791bae1afb603" providerId="LiveId" clId="{54C583C8-CEF7-364C-B3E8-B31C5BAF902D}" dt="2022-11-06T20:11:17.560" v="133" actId="20577"/>
          <ac:spMkLst>
            <pc:docMk/>
            <pc:sldMk cId="1791236111" sldId="386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454" v="111" actId="2696"/>
        <pc:sldMkLst>
          <pc:docMk/>
          <pc:sldMk cId="2037322733" sldId="387"/>
        </pc:sldMkLst>
      </pc:sldChg>
      <pc:sldChg chg="modSp mod ord">
        <pc:chgData name="Jim Fleming" userId="161791bae1afb603" providerId="LiveId" clId="{54C583C8-CEF7-364C-B3E8-B31C5BAF902D}" dt="2022-11-06T20:11:33.016" v="136"/>
        <pc:sldMkLst>
          <pc:docMk/>
          <pc:sldMk cId="345370406" sldId="388"/>
        </pc:sldMkLst>
        <pc:spChg chg="mod">
          <ac:chgData name="Jim Fleming" userId="161791bae1afb603" providerId="LiveId" clId="{54C583C8-CEF7-364C-B3E8-B31C5BAF902D}" dt="2022-11-06T20:11:33.016" v="136"/>
          <ac:spMkLst>
            <pc:docMk/>
            <pc:sldMk cId="345370406" sldId="388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44.363" v="138" actId="207"/>
        <pc:sldMkLst>
          <pc:docMk/>
          <pc:sldMk cId="3244978946" sldId="389"/>
        </pc:sldMkLst>
        <pc:spChg chg="mod">
          <ac:chgData name="Jim Fleming" userId="161791bae1afb603" providerId="LiveId" clId="{54C583C8-CEF7-364C-B3E8-B31C5BAF902D}" dt="2022-11-06T20:11:44.363" v="138" actId="207"/>
          <ac:spMkLst>
            <pc:docMk/>
            <pc:sldMk cId="3244978946" sldId="389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2:01.809" v="143"/>
        <pc:sldMkLst>
          <pc:docMk/>
          <pc:sldMk cId="3012538984" sldId="390"/>
        </pc:sldMkLst>
        <pc:spChg chg="mod">
          <ac:chgData name="Jim Fleming" userId="161791bae1afb603" providerId="LiveId" clId="{54C583C8-CEF7-364C-B3E8-B31C5BAF902D}" dt="2022-11-06T20:12:01.809" v="143"/>
          <ac:spMkLst>
            <pc:docMk/>
            <pc:sldMk cId="3012538984" sldId="390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54C583C8-CEF7-364C-B3E8-B31C5BAF902D}" dt="2022-11-06T20:11:28.888" v="135"/>
        <pc:sldMkLst>
          <pc:docMk/>
          <pc:sldMk cId="467348810" sldId="404"/>
        </pc:sldMkLst>
        <pc:spChg chg="mod">
          <ac:chgData name="Jim Fleming" userId="161791bae1afb603" providerId="LiveId" clId="{54C583C8-CEF7-364C-B3E8-B31C5BAF902D}" dt="2022-11-06T20:11:28.888" v="135"/>
          <ac:spMkLst>
            <pc:docMk/>
            <pc:sldMk cId="467348810" sldId="40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2:23.308" v="147" actId="207"/>
        <pc:sldMkLst>
          <pc:docMk/>
          <pc:sldMk cId="2052419234" sldId="405"/>
        </pc:sldMkLst>
        <pc:spChg chg="mod">
          <ac:chgData name="Jim Fleming" userId="161791bae1afb603" providerId="LiveId" clId="{54C583C8-CEF7-364C-B3E8-B31C5BAF902D}" dt="2022-11-06T20:12:23.308" v="147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19:52:33.623" v="14" actId="20577"/>
        <pc:sldMkLst>
          <pc:docMk/>
          <pc:sldMk cId="3301827054" sldId="420"/>
        </pc:sldMkLst>
        <pc:spChg chg="mod">
          <ac:chgData name="Jim Fleming" userId="161791bae1afb603" providerId="LiveId" clId="{54C583C8-CEF7-364C-B3E8-B31C5BAF902D}" dt="2022-11-06T19:52:27.482" v="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19:52:33.623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mod">
        <pc:chgData name="Jim Fleming" userId="161791bae1afb603" providerId="LiveId" clId="{54C583C8-CEF7-364C-B3E8-B31C5BAF902D}" dt="2022-11-06T20:12:05.705" v="144"/>
        <pc:sldMkLst>
          <pc:docMk/>
          <pc:sldMk cId="2710112631" sldId="424"/>
        </pc:sldMkLst>
        <pc:spChg chg="mod">
          <ac:chgData name="Jim Fleming" userId="161791bae1afb603" providerId="LiveId" clId="{54C583C8-CEF7-364C-B3E8-B31C5BAF902D}" dt="2022-11-06T20:12:05.705" v="144"/>
          <ac:spMkLst>
            <pc:docMk/>
            <pc:sldMk cId="2710112631" sldId="42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1:58.594" v="142" actId="207"/>
        <pc:sldMkLst>
          <pc:docMk/>
          <pc:sldMk cId="95080569" sldId="426"/>
        </pc:sldMkLst>
        <pc:spChg chg="mod">
          <ac:chgData name="Jim Fleming" userId="161791bae1afb603" providerId="LiveId" clId="{54C583C8-CEF7-364C-B3E8-B31C5BAF902D}" dt="2022-11-06T20:11:58.594" v="142" actId="207"/>
          <ac:spMkLst>
            <pc:docMk/>
            <pc:sldMk cId="95080569" sldId="426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23.191" v="134"/>
        <pc:sldMkLst>
          <pc:docMk/>
          <pc:sldMk cId="3950649595" sldId="427"/>
        </pc:sldMkLst>
        <pc:spChg chg="mod">
          <ac:chgData name="Jim Fleming" userId="161791bae1afb603" providerId="LiveId" clId="{54C583C8-CEF7-364C-B3E8-B31C5BAF902D}" dt="2022-11-06T20:11:23.191" v="134"/>
          <ac:spMkLst>
            <pc:docMk/>
            <pc:sldMk cId="3950649595" sldId="427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6.251" v="113" actId="2696"/>
        <pc:sldMkLst>
          <pc:docMk/>
          <pc:sldMk cId="1598109243" sldId="428"/>
        </pc:sldMkLst>
      </pc:sldChg>
      <pc:sldChg chg="modSp mod ord">
        <pc:chgData name="Jim Fleming" userId="161791bae1afb603" providerId="LiveId" clId="{54C583C8-CEF7-364C-B3E8-B31C5BAF902D}" dt="2022-11-06T20:11:47.766" v="139"/>
        <pc:sldMkLst>
          <pc:docMk/>
          <pc:sldMk cId="1001012602" sldId="429"/>
        </pc:sldMkLst>
        <pc:spChg chg="mod">
          <ac:chgData name="Jim Fleming" userId="161791bae1afb603" providerId="LiveId" clId="{54C583C8-CEF7-364C-B3E8-B31C5BAF902D}" dt="2022-11-06T20:11:47.766" v="139"/>
          <ac:spMkLst>
            <pc:docMk/>
            <pc:sldMk cId="1001012602" sldId="429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827" v="112" actId="2696"/>
        <pc:sldMkLst>
          <pc:docMk/>
          <pc:sldMk cId="2433692612" sldId="430"/>
        </pc:sldMkLst>
      </pc:sldChg>
      <pc:sldChg chg="mod ord modShow">
        <pc:chgData name="Jim Fleming" userId="161791bae1afb603" providerId="LiveId" clId="{54C583C8-CEF7-364C-B3E8-B31C5BAF902D}" dt="2022-11-06T19:53:27.662" v="20" actId="729"/>
        <pc:sldMkLst>
          <pc:docMk/>
          <pc:sldMk cId="2681928121" sldId="431"/>
        </pc:sldMkLst>
      </pc:sldChg>
      <pc:sldChg chg="del">
        <pc:chgData name="Jim Fleming" userId="161791bae1afb603" providerId="LiveId" clId="{54C583C8-CEF7-364C-B3E8-B31C5BAF902D}" dt="2022-11-06T20:08:08.067" v="114" actId="2696"/>
        <pc:sldMkLst>
          <pc:docMk/>
          <pc:sldMk cId="2406276588" sldId="432"/>
        </pc:sldMkLst>
      </pc:sldChg>
      <pc:sldChg chg="addSp delSp modSp mod ord modShow">
        <pc:chgData name="Jim Fleming" userId="161791bae1afb603" providerId="LiveId" clId="{54C583C8-CEF7-364C-B3E8-B31C5BAF902D}" dt="2022-11-06T20:11:51.868" v="140"/>
        <pc:sldMkLst>
          <pc:docMk/>
          <pc:sldMk cId="752296095" sldId="433"/>
        </pc:sldMkLst>
        <pc:spChg chg="add mod">
          <ac:chgData name="Jim Fleming" userId="161791bae1afb603" providerId="LiveId" clId="{54C583C8-CEF7-364C-B3E8-B31C5BAF902D}" dt="2022-11-06T20:11:51.868" v="140"/>
          <ac:spMkLst>
            <pc:docMk/>
            <pc:sldMk cId="752296095" sldId="433"/>
            <ac:spMk id="3" creationId="{7AB4CD8A-D6E1-E979-8AB5-FC6B8EEB6AD5}"/>
          </ac:spMkLst>
        </pc:spChg>
        <pc:picChg chg="del">
          <ac:chgData name="Jim Fleming" userId="161791bae1afb603" providerId="LiveId" clId="{54C583C8-CEF7-364C-B3E8-B31C5BAF902D}" dt="2022-11-06T19:55:12.789" v="39" actId="478"/>
          <ac:picMkLst>
            <pc:docMk/>
            <pc:sldMk cId="752296095" sldId="433"/>
            <ac:picMk id="6" creationId="{C0DAEC83-744A-CC61-4171-7F5A567B46E1}"/>
          </ac:picMkLst>
        </pc:picChg>
        <pc:picChg chg="add mod">
          <ac:chgData name="Jim Fleming" userId="161791bae1afb603" providerId="LiveId" clId="{54C583C8-CEF7-364C-B3E8-B31C5BAF902D}" dt="2022-11-06T19:59:52.753" v="48" actId="1076"/>
          <ac:picMkLst>
            <pc:docMk/>
            <pc:sldMk cId="752296095" sldId="433"/>
            <ac:picMk id="1026" creationId="{7C99DBD9-78DA-3170-7B30-3134318941E9}"/>
          </ac:picMkLst>
        </pc:picChg>
        <pc:picChg chg="add mod">
          <ac:chgData name="Jim Fleming" userId="161791bae1afb603" providerId="LiveId" clId="{54C583C8-CEF7-364C-B3E8-B31C5BAF902D}" dt="2022-11-06T19:59:58.389" v="49" actId="1076"/>
          <ac:picMkLst>
            <pc:docMk/>
            <pc:sldMk cId="752296095" sldId="433"/>
            <ac:picMk id="1028" creationId="{F4C58989-A06B-A562-F2D7-54732BC8CB1D}"/>
          </ac:picMkLst>
        </pc:picChg>
      </pc:sldChg>
      <pc:sldChg chg="del">
        <pc:chgData name="Jim Fleming" userId="161791bae1afb603" providerId="LiveId" clId="{54C583C8-CEF7-364C-B3E8-B31C5BAF902D}" dt="2022-11-06T20:08:10.533" v="116" actId="2696"/>
        <pc:sldMkLst>
          <pc:docMk/>
          <pc:sldMk cId="1518960600" sldId="434"/>
        </pc:sldMkLst>
      </pc:sldChg>
      <pc:sldChg chg="addSp delSp modSp mod ord modShow">
        <pc:chgData name="Jim Fleming" userId="161791bae1afb603" providerId="LiveId" clId="{54C583C8-CEF7-364C-B3E8-B31C5BAF902D}" dt="2022-11-06T20:12:09.931" v="145"/>
        <pc:sldMkLst>
          <pc:docMk/>
          <pc:sldMk cId="2012051581" sldId="435"/>
        </pc:sldMkLst>
        <pc:spChg chg="add mod">
          <ac:chgData name="Jim Fleming" userId="161791bae1afb603" providerId="LiveId" clId="{54C583C8-CEF7-364C-B3E8-B31C5BAF902D}" dt="2022-11-06T20:12:09.931" v="145"/>
          <ac:spMkLst>
            <pc:docMk/>
            <pc:sldMk cId="2012051581" sldId="435"/>
            <ac:spMk id="3" creationId="{96312255-7552-B7C9-D867-97E613505EB1}"/>
          </ac:spMkLst>
        </pc:spChg>
        <pc:picChg chg="del">
          <ac:chgData name="Jim Fleming" userId="161791bae1afb603" providerId="LiveId" clId="{54C583C8-CEF7-364C-B3E8-B31C5BAF902D}" dt="2022-11-06T20:06:03.664" v="83" actId="478"/>
          <ac:picMkLst>
            <pc:docMk/>
            <pc:sldMk cId="2012051581" sldId="435"/>
            <ac:picMk id="4" creationId="{C5862C51-16BB-84EC-E20E-4E1F1BFBFA76}"/>
          </ac:picMkLst>
        </pc:picChg>
        <pc:picChg chg="add mod">
          <ac:chgData name="Jim Fleming" userId="161791bae1afb603" providerId="LiveId" clId="{54C583C8-CEF7-364C-B3E8-B31C5BAF902D}" dt="2022-11-06T20:06:08.260" v="84" actId="1076"/>
          <ac:picMkLst>
            <pc:docMk/>
            <pc:sldMk cId="2012051581" sldId="435"/>
            <ac:picMk id="2050" creationId="{BF8D6D83-E2AC-2E98-4BCC-F5B1AE1D6867}"/>
          </ac:picMkLst>
        </pc:picChg>
      </pc:sldChg>
      <pc:sldChg chg="add ord">
        <pc:chgData name="Jim Fleming" userId="161791bae1afb603" providerId="LiveId" clId="{54C583C8-CEF7-364C-B3E8-B31C5BAF902D}" dt="2022-11-06T20:08:50.844" v="128" actId="20578"/>
        <pc:sldMkLst>
          <pc:docMk/>
          <pc:sldMk cId="662536793" sldId="436"/>
        </pc:sldMkLst>
      </pc:sldChg>
      <pc:sldChg chg="del">
        <pc:chgData name="Jim Fleming" userId="161791bae1afb603" providerId="LiveId" clId="{54C583C8-CEF7-364C-B3E8-B31C5BAF902D}" dt="2022-11-06T19:53:15.161" v="15" actId="2696"/>
        <pc:sldMkLst>
          <pc:docMk/>
          <pc:sldMk cId="3356024930" sldId="436"/>
        </pc:sldMkLst>
      </pc:sldChg>
      <pc:sldChg chg="del">
        <pc:chgData name="Jim Fleming" userId="161791bae1afb603" providerId="LiveId" clId="{54C583C8-CEF7-364C-B3E8-B31C5BAF902D}" dt="2022-11-06T19:53:16.133" v="16" actId="2696"/>
        <pc:sldMkLst>
          <pc:docMk/>
          <pc:sldMk cId="3360053703" sldId="437"/>
        </pc:sldMkLst>
      </pc:sldChg>
      <pc:sldChg chg="del">
        <pc:chgData name="Jim Fleming" userId="161791bae1afb603" providerId="LiveId" clId="{54C583C8-CEF7-364C-B3E8-B31C5BAF902D}" dt="2022-11-06T19:53:16.959" v="17" actId="2696"/>
        <pc:sldMkLst>
          <pc:docMk/>
          <pc:sldMk cId="427458676" sldId="438"/>
        </pc:sldMkLst>
      </pc:sldChg>
      <pc:sldChg chg="del">
        <pc:chgData name="Jim Fleming" userId="161791bae1afb603" providerId="LiveId" clId="{54C583C8-CEF7-364C-B3E8-B31C5BAF902D}" dt="2022-11-06T20:08:09.301" v="115" actId="2696"/>
        <pc:sldMkLst>
          <pc:docMk/>
          <pc:sldMk cId="1357337059" sldId="439"/>
        </pc:sldMkLst>
      </pc:sldChg>
      <pc:sldChg chg="del">
        <pc:chgData name="Jim Fleming" userId="161791bae1afb603" providerId="LiveId" clId="{54C583C8-CEF7-364C-B3E8-B31C5BAF902D}" dt="2022-11-06T19:53:19.119" v="18" actId="2696"/>
        <pc:sldMkLst>
          <pc:docMk/>
          <pc:sldMk cId="694309717" sldId="440"/>
        </pc:sldMkLst>
      </pc:sldChg>
      <pc:sldChg chg="del">
        <pc:chgData name="Jim Fleming" userId="161791bae1afb603" providerId="LiveId" clId="{54C583C8-CEF7-364C-B3E8-B31C5BAF902D}" dt="2022-11-06T19:53:33.399" v="24" actId="2696"/>
        <pc:sldMkLst>
          <pc:docMk/>
          <pc:sldMk cId="1399836031" sldId="441"/>
        </pc:sldMkLst>
      </pc:sldChg>
      <pc:sldChg chg="del">
        <pc:chgData name="Jim Fleming" userId="161791bae1afb603" providerId="LiveId" clId="{54C583C8-CEF7-364C-B3E8-B31C5BAF902D}" dt="2022-11-06T19:53:31.223" v="22" actId="2696"/>
        <pc:sldMkLst>
          <pc:docMk/>
          <pc:sldMk cId="3702788046" sldId="442"/>
        </pc:sldMkLst>
      </pc:sldChg>
      <pc:sldChg chg="del">
        <pc:chgData name="Jim Fleming" userId="161791bae1afb603" providerId="LiveId" clId="{54C583C8-CEF7-364C-B3E8-B31C5BAF902D}" dt="2022-11-06T19:53:32.550" v="23" actId="2696"/>
        <pc:sldMkLst>
          <pc:docMk/>
          <pc:sldMk cId="1311214893" sldId="443"/>
        </pc:sldMkLst>
      </pc:sldChg>
      <pc:sldChg chg="del">
        <pc:chgData name="Jim Fleming" userId="161791bae1afb603" providerId="LiveId" clId="{54C583C8-CEF7-364C-B3E8-B31C5BAF902D}" dt="2022-11-06T19:53:35.056" v="25" actId="2696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  <pc:docChgLst>
    <pc:chgData name="Jim Fleming" userId="161791bae1afb603" providerId="LiveId" clId="{BBB19B1C-14CC-8B41-A297-B09F6E9309D4}"/>
    <pc:docChg chg="undo redo custSel addSld delSld modSld sldOrd">
      <pc:chgData name="Jim Fleming" userId="161791bae1afb603" providerId="LiveId" clId="{BBB19B1C-14CC-8B41-A297-B09F6E9309D4}" dt="2023-01-29T01:12:03.464" v="988" actId="2696"/>
      <pc:docMkLst>
        <pc:docMk/>
      </pc:docMkLst>
      <pc:sldChg chg="modSp mod ord">
        <pc:chgData name="Jim Fleming" userId="161791bae1afb603" providerId="LiveId" clId="{BBB19B1C-14CC-8B41-A297-B09F6E9309D4}" dt="2023-01-29T01:09:59.666" v="979" actId="20578"/>
        <pc:sldMkLst>
          <pc:docMk/>
          <pc:sldMk cId="3964023673" sldId="336"/>
        </pc:sldMkLst>
        <pc:spChg chg="mod">
          <ac:chgData name="Jim Fleming" userId="161791bae1afb603" providerId="LiveId" clId="{BBB19B1C-14CC-8B41-A297-B09F6E9309D4}" dt="2023-01-29T00:19:58.356" v="1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20:48.063" v="21" actId="17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BB19B1C-14CC-8B41-A297-B09F6E9309D4}" dt="2023-01-29T00:19:53.889" v="9" actId="20577"/>
        <pc:sldMkLst>
          <pc:docMk/>
          <pc:sldMk cId="3301827054" sldId="420"/>
        </pc:sldMkLst>
        <pc:spChg chg="mod">
          <ac:chgData name="Jim Fleming" userId="161791bae1afb603" providerId="LiveId" clId="{BBB19B1C-14CC-8B41-A297-B09F6E9309D4}" dt="2023-01-29T00:19:49.501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19:53.889" v="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del">
        <pc:chgData name="Jim Fleming" userId="161791bae1afb603" providerId="LiveId" clId="{BBB19B1C-14CC-8B41-A297-B09F6E9309D4}" dt="2023-01-29T01:11:02.242" v="981" actId="2696"/>
        <pc:sldMkLst>
          <pc:docMk/>
          <pc:sldMk cId="289674539" sldId="436"/>
        </pc:sldMkLst>
      </pc:sldChg>
      <pc:sldChg chg="addSp delSp modSp add mod ord modShow">
        <pc:chgData name="Jim Fleming" userId="161791bae1afb603" providerId="LiveId" clId="{BBB19B1C-14CC-8B41-A297-B09F6E9309D4}" dt="2023-01-29T01:11:47.056" v="982" actId="20578"/>
        <pc:sldMkLst>
          <pc:docMk/>
          <pc:sldMk cId="3196038374" sldId="437"/>
        </pc:sldMkLst>
        <pc:spChg chg="mod">
          <ac:chgData name="Jim Fleming" userId="161791bae1afb603" providerId="LiveId" clId="{BBB19B1C-14CC-8B41-A297-B09F6E9309D4}" dt="2023-01-29T00:29:55.173" v="257" actId="113"/>
          <ac:spMkLst>
            <pc:docMk/>
            <pc:sldMk cId="3196038374" sldId="437"/>
            <ac:spMk id="14" creationId="{5F776F3F-31E1-B7AA-5D11-1AB1A9490BFE}"/>
          </ac:spMkLst>
        </pc:spChg>
        <pc:picChg chg="add mod">
          <ac:chgData name="Jim Fleming" userId="161791bae1afb603" providerId="LiveId" clId="{BBB19B1C-14CC-8B41-A297-B09F6E9309D4}" dt="2023-01-29T00:22:48.950" v="36" actId="1076"/>
          <ac:picMkLst>
            <pc:docMk/>
            <pc:sldMk cId="3196038374" sldId="437"/>
            <ac:picMk id="1026" creationId="{1A472A84-8296-34B5-27E4-2AC3FD08E334}"/>
          </ac:picMkLst>
        </pc:picChg>
        <pc:picChg chg="del">
          <ac:chgData name="Jim Fleming" userId="161791bae1afb603" providerId="LiveId" clId="{BBB19B1C-14CC-8B41-A297-B09F6E9309D4}" dt="2023-01-29T00:22:51.249" v="37" actId="478"/>
          <ac:picMkLst>
            <pc:docMk/>
            <pc:sldMk cId="3196038374" sldId="437"/>
            <ac:picMk id="6148" creationId="{CED99999-D45D-7932-479E-91D982F1EB87}"/>
          </ac:picMkLst>
        </pc:picChg>
      </pc:sldChg>
      <pc:sldChg chg="addSp delSp modSp add mod ord">
        <pc:chgData name="Jim Fleming" userId="161791bae1afb603" providerId="LiveId" clId="{BBB19B1C-14CC-8B41-A297-B09F6E9309D4}" dt="2023-01-29T01:11:51.573" v="983" actId="20578"/>
        <pc:sldMkLst>
          <pc:docMk/>
          <pc:sldMk cId="952658535" sldId="438"/>
        </pc:sldMkLst>
        <pc:spChg chg="mod">
          <ac:chgData name="Jim Fleming" userId="161791bae1afb603" providerId="LiveId" clId="{BBB19B1C-14CC-8B41-A297-B09F6E9309D4}" dt="2023-01-29T00:24:08.933" v="136" actId="313"/>
          <ac:spMkLst>
            <pc:docMk/>
            <pc:sldMk cId="952658535" sldId="438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24:25.118" v="137" actId="478"/>
          <ac:spMkLst>
            <pc:docMk/>
            <pc:sldMk cId="952658535" sldId="438"/>
            <ac:spMk id="3" creationId="{D7D72439-284A-008E-61E4-489A6FFD0D14}"/>
          </ac:spMkLst>
        </pc:spChg>
        <pc:spChg chg="add del mod">
          <ac:chgData name="Jim Fleming" userId="161791bae1afb603" providerId="LiveId" clId="{BBB19B1C-14CC-8B41-A297-B09F6E9309D4}" dt="2023-01-29T00:24:26.545" v="138" actId="478"/>
          <ac:spMkLst>
            <pc:docMk/>
            <pc:sldMk cId="952658535" sldId="438"/>
            <ac:spMk id="6" creationId="{FD856D51-CD98-D0FF-3D4F-C987B002AD30}"/>
          </ac:spMkLst>
        </pc:spChg>
        <pc:spChg chg="add mod">
          <ac:chgData name="Jim Fleming" userId="161791bae1afb603" providerId="LiveId" clId="{BBB19B1C-14CC-8B41-A297-B09F6E9309D4}" dt="2023-01-29T00:27:41.841" v="186" actId="692"/>
          <ac:spMkLst>
            <pc:docMk/>
            <pc:sldMk cId="952658535" sldId="438"/>
            <ac:spMk id="12" creationId="{94BAD3EC-B3DA-78A6-D4AB-EB9572B13977}"/>
          </ac:spMkLst>
        </pc:spChg>
        <pc:picChg chg="add del mod">
          <ac:chgData name="Jim Fleming" userId="161791bae1afb603" providerId="LiveId" clId="{BBB19B1C-14CC-8B41-A297-B09F6E9309D4}" dt="2023-01-29T00:26:40.377" v="163" actId="478"/>
          <ac:picMkLst>
            <pc:docMk/>
            <pc:sldMk cId="952658535" sldId="438"/>
            <ac:picMk id="2050" creationId="{04770729-742E-6DAD-B425-ADD5BCD90149}"/>
          </ac:picMkLst>
        </pc:picChg>
        <pc:cxnChg chg="add del mod">
          <ac:chgData name="Jim Fleming" userId="161791bae1afb603" providerId="LiveId" clId="{BBB19B1C-14CC-8B41-A297-B09F6E9309D4}" dt="2023-01-29T00:27:16.386" v="165" actId="478"/>
          <ac:cxnSpMkLst>
            <pc:docMk/>
            <pc:sldMk cId="952658535" sldId="438"/>
            <ac:cxnSpMk id="8" creationId="{349A6858-1F82-FDD0-9C3B-9573A5721496}"/>
          </ac:cxnSpMkLst>
        </pc:cxnChg>
        <pc:cxnChg chg="add del mod">
          <ac:chgData name="Jim Fleming" userId="161791bae1afb603" providerId="LiveId" clId="{BBB19B1C-14CC-8B41-A297-B09F6E9309D4}" dt="2023-01-29T00:27:17.038" v="166" actId="478"/>
          <ac:cxnSpMkLst>
            <pc:docMk/>
            <pc:sldMk cId="952658535" sldId="438"/>
            <ac:cxnSpMk id="9" creationId="{B1F077B2-3404-AE4C-85B7-E9F393F5E6A9}"/>
          </ac:cxnSpMkLst>
        </pc:cxnChg>
        <pc:cxnChg chg="add mod">
          <ac:chgData name="Jim Fleming" userId="161791bae1afb603" providerId="LiveId" clId="{BBB19B1C-14CC-8B41-A297-B09F6E9309D4}" dt="2023-01-29T00:28:09.888" v="230" actId="1076"/>
          <ac:cxnSpMkLst>
            <pc:docMk/>
            <pc:sldMk cId="952658535" sldId="438"/>
            <ac:cxnSpMk id="14" creationId="{B33736F4-1ED2-3010-3560-BEB64FE17C64}"/>
          </ac:cxnSpMkLst>
        </pc:cxnChg>
        <pc:cxnChg chg="add mod">
          <ac:chgData name="Jim Fleming" userId="161791bae1afb603" providerId="LiveId" clId="{BBB19B1C-14CC-8B41-A297-B09F6E9309D4}" dt="2023-01-29T00:28:23.836" v="234" actId="1076"/>
          <ac:cxnSpMkLst>
            <pc:docMk/>
            <pc:sldMk cId="952658535" sldId="438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17.680" v="22" actId="2696"/>
        <pc:sldMkLst>
          <pc:docMk/>
          <pc:sldMk cId="1990763147" sldId="438"/>
        </pc:sldMkLst>
      </pc:sldChg>
      <pc:sldChg chg="new del">
        <pc:chgData name="Jim Fleming" userId="161791bae1afb603" providerId="LiveId" clId="{BBB19B1C-14CC-8B41-A297-B09F6E9309D4}" dt="2023-01-29T00:23:52.320" v="107" actId="2696"/>
        <pc:sldMkLst>
          <pc:docMk/>
          <pc:sldMk cId="3377019186" sldId="438"/>
        </pc:sldMkLst>
      </pc:sldChg>
      <pc:sldChg chg="del">
        <pc:chgData name="Jim Fleming" userId="161791bae1afb603" providerId="LiveId" clId="{BBB19B1C-14CC-8B41-A297-B09F6E9309D4}" dt="2023-01-29T00:21:19.242" v="23" actId="2696"/>
        <pc:sldMkLst>
          <pc:docMk/>
          <pc:sldMk cId="3232065957" sldId="439"/>
        </pc:sldMkLst>
      </pc:sldChg>
      <pc:sldChg chg="modSp add mod ord">
        <pc:chgData name="Jim Fleming" userId="161791bae1afb603" providerId="LiveId" clId="{BBB19B1C-14CC-8B41-A297-B09F6E9309D4}" dt="2023-01-29T01:11:56.694" v="984" actId="20578"/>
        <pc:sldMkLst>
          <pc:docMk/>
          <pc:sldMk cId="4206172479" sldId="439"/>
        </pc:sldMkLst>
        <pc:spChg chg="mod">
          <ac:chgData name="Jim Fleming" userId="161791bae1afb603" providerId="LiveId" clId="{BBB19B1C-14CC-8B41-A297-B09F6E9309D4}" dt="2023-01-29T00:32:55.888" v="429" actId="313"/>
          <ac:spMkLst>
            <pc:docMk/>
            <pc:sldMk cId="4206172479" sldId="439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BB19B1C-14CC-8B41-A297-B09F6E9309D4}" dt="2023-01-29T01:11:58.184" v="985" actId="20578"/>
        <pc:sldMkLst>
          <pc:docMk/>
          <pc:sldMk cId="1211719700" sldId="440"/>
        </pc:sldMkLst>
        <pc:spChg chg="mod">
          <ac:chgData name="Jim Fleming" userId="161791bae1afb603" providerId="LiveId" clId="{BBB19B1C-14CC-8B41-A297-B09F6E9309D4}" dt="2023-01-29T00:33:48.359" v="437" actId="207"/>
          <ac:spMkLst>
            <pc:docMk/>
            <pc:sldMk cId="1211719700" sldId="440"/>
            <ac:spMk id="14" creationId="{5F776F3F-31E1-B7AA-5D11-1AB1A9490BFE}"/>
          </ac:spMkLst>
        </pc:spChg>
      </pc:sldChg>
      <pc:sldChg chg="del">
        <pc:chgData name="Jim Fleming" userId="161791bae1afb603" providerId="LiveId" clId="{BBB19B1C-14CC-8B41-A297-B09F6E9309D4}" dt="2023-01-29T00:21:21.135" v="24" actId="2696"/>
        <pc:sldMkLst>
          <pc:docMk/>
          <pc:sldMk cId="2224102005" sldId="440"/>
        </pc:sldMkLst>
      </pc:sldChg>
      <pc:sldChg chg="addSp delSp modSp add mod ord setBg">
        <pc:chgData name="Jim Fleming" userId="161791bae1afb603" providerId="LiveId" clId="{BBB19B1C-14CC-8B41-A297-B09F6E9309D4}" dt="2023-01-29T01:10:02.714" v="980" actId="20578"/>
        <pc:sldMkLst>
          <pc:docMk/>
          <pc:sldMk cId="2792576406" sldId="441"/>
        </pc:sldMkLst>
        <pc:spChg chg="mod">
          <ac:chgData name="Jim Fleming" userId="161791bae1afb603" providerId="LiveId" clId="{BBB19B1C-14CC-8B41-A297-B09F6E9309D4}" dt="2023-01-29T01:02:50.787" v="938" actId="20577"/>
          <ac:spMkLst>
            <pc:docMk/>
            <pc:sldMk cId="2792576406" sldId="441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51:04.342" v="456" actId="478"/>
          <ac:spMkLst>
            <pc:docMk/>
            <pc:sldMk cId="2792576406" sldId="441"/>
            <ac:spMk id="12" creationId="{94BAD3EC-B3DA-78A6-D4AB-EB9572B13977}"/>
          </ac:spMkLst>
        </pc:spChg>
        <pc:graphicFrameChg chg="add del mod modGraphic">
          <ac:chgData name="Jim Fleming" userId="161791bae1afb603" providerId="LiveId" clId="{BBB19B1C-14CC-8B41-A297-B09F6E9309D4}" dt="2023-01-29T00:58:57.459" v="686" actId="478"/>
          <ac:graphicFrameMkLst>
            <pc:docMk/>
            <pc:sldMk cId="2792576406" sldId="441"/>
            <ac:graphicFrameMk id="3" creationId="{87F1C49B-2BD4-7B32-B7D8-EC648BBD755A}"/>
          </ac:graphicFrameMkLst>
        </pc:graphicFrameChg>
        <pc:graphicFrameChg chg="add mod modGraphic">
          <ac:chgData name="Jim Fleming" userId="161791bae1afb603" providerId="LiveId" clId="{BBB19B1C-14CC-8B41-A297-B09F6E9309D4}" dt="2023-01-29T01:05:59.730" v="975" actId="6549"/>
          <ac:graphicFrameMkLst>
            <pc:docMk/>
            <pc:sldMk cId="2792576406" sldId="441"/>
            <ac:graphicFrameMk id="4" creationId="{055B0223-314C-FF8C-462A-2D5D63CEEEB4}"/>
          </ac:graphicFrameMkLst>
        </pc:graphicFrameChg>
        <pc:graphicFrameChg chg="add del mod">
          <ac:chgData name="Jim Fleming" userId="161791bae1afb603" providerId="LiveId" clId="{BBB19B1C-14CC-8B41-A297-B09F6E9309D4}" dt="2023-01-29T00:58:56.685" v="685" actId="478"/>
          <ac:graphicFrameMkLst>
            <pc:docMk/>
            <pc:sldMk cId="2792576406" sldId="441"/>
            <ac:graphicFrameMk id="6" creationId="{FF0E5B63-B401-8229-2E3E-54242EC3B812}"/>
          </ac:graphicFrameMkLst>
        </pc:graphicFrameChg>
        <pc:graphicFrameChg chg="add del mod">
          <ac:chgData name="Jim Fleming" userId="161791bae1afb603" providerId="LiveId" clId="{BBB19B1C-14CC-8B41-A297-B09F6E9309D4}" dt="2023-01-29T00:58:55.769" v="684" actId="478"/>
          <ac:graphicFrameMkLst>
            <pc:docMk/>
            <pc:sldMk cId="2792576406" sldId="441"/>
            <ac:graphicFrameMk id="7" creationId="{ECC07103-0AA0-9D96-9B6A-9C7244DF7654}"/>
          </ac:graphicFrameMkLst>
        </pc:graphicFrame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4" creationId="{B33736F4-1ED2-3010-3560-BEB64FE17C64}"/>
          </ac:cxnSpMkLst>
        </pc:cxn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21.829" v="25" actId="2696"/>
        <pc:sldMkLst>
          <pc:docMk/>
          <pc:sldMk cId="2558990862" sldId="442"/>
        </pc:sldMkLst>
      </pc:sldChg>
      <pc:sldChg chg="add">
        <pc:chgData name="Jim Fleming" userId="161791bae1afb603" providerId="LiveId" clId="{BBB19B1C-14CC-8B41-A297-B09F6E9309D4}" dt="2023-01-29T01:06:18.542" v="976" actId="2890"/>
        <pc:sldMkLst>
          <pc:docMk/>
          <pc:sldMk cId="2685032109" sldId="442"/>
        </pc:sldMkLst>
      </pc:sldChg>
      <pc:sldChg chg="del">
        <pc:chgData name="Jim Fleming" userId="161791bae1afb603" providerId="LiveId" clId="{BBB19B1C-14CC-8B41-A297-B09F6E9309D4}" dt="2023-01-29T00:21:26.372" v="26" actId="2696"/>
        <pc:sldMkLst>
          <pc:docMk/>
          <pc:sldMk cId="110149817" sldId="443"/>
        </pc:sldMkLst>
      </pc:sldChg>
      <pc:sldChg chg="add">
        <pc:chgData name="Jim Fleming" userId="161791bae1afb603" providerId="LiveId" clId="{BBB19B1C-14CC-8B41-A297-B09F6E9309D4}" dt="2023-01-29T01:06:20.501" v="977" actId="2890"/>
        <pc:sldMkLst>
          <pc:docMk/>
          <pc:sldMk cId="3670632446" sldId="443"/>
        </pc:sldMkLst>
      </pc:sldChg>
      <pc:sldChg chg="add replId">
        <pc:chgData name="Jim Fleming" userId="161791bae1afb603" providerId="LiveId" clId="{BBB19B1C-14CC-8B41-A297-B09F6E9309D4}" dt="2023-01-29T01:06:20.501" v="977" actId="2890"/>
        <pc:sldMkLst>
          <pc:docMk/>
          <pc:sldMk cId="934598939" sldId="444"/>
        </pc:sldMkLst>
      </pc:sldChg>
      <pc:sldChg chg="del">
        <pc:chgData name="Jim Fleming" userId="161791bae1afb603" providerId="LiveId" clId="{BBB19B1C-14CC-8B41-A297-B09F6E9309D4}" dt="2023-01-29T00:21:31.743" v="29" actId="2696"/>
        <pc:sldMkLst>
          <pc:docMk/>
          <pc:sldMk cId="1981470611" sldId="444"/>
        </pc:sldMkLst>
      </pc:sldChg>
      <pc:sldChg chg="del">
        <pc:chgData name="Jim Fleming" userId="161791bae1afb603" providerId="LiveId" clId="{BBB19B1C-14CC-8B41-A297-B09F6E9309D4}" dt="2023-01-29T00:21:33.597" v="30" actId="2696"/>
        <pc:sldMkLst>
          <pc:docMk/>
          <pc:sldMk cId="1932800087" sldId="445"/>
        </pc:sldMkLst>
      </pc:sldChg>
      <pc:sldChg chg="add">
        <pc:chgData name="Jim Fleming" userId="161791bae1afb603" providerId="LiveId" clId="{BBB19B1C-14CC-8B41-A297-B09F6E9309D4}" dt="2023-01-29T01:06:24.067" v="978" actId="2890"/>
        <pc:sldMkLst>
          <pc:docMk/>
          <pc:sldMk cId="3539313386" sldId="445"/>
        </pc:sldMkLst>
      </pc:sldChg>
      <pc:sldChg chg="add del replId">
        <pc:chgData name="Jim Fleming" userId="161791bae1afb603" providerId="LiveId" clId="{BBB19B1C-14CC-8B41-A297-B09F6E9309D4}" dt="2023-01-29T01:12:03.464" v="988" actId="2696"/>
        <pc:sldMkLst>
          <pc:docMk/>
          <pc:sldMk cId="2209578673" sldId="446"/>
        </pc:sldMkLst>
      </pc:sldChg>
      <pc:sldChg chg="del">
        <pc:chgData name="Jim Fleming" userId="161791bae1afb603" providerId="LiveId" clId="{BBB19B1C-14CC-8B41-A297-B09F6E9309D4}" dt="2023-01-29T00:21:30.263" v="28" actId="2696"/>
        <pc:sldMkLst>
          <pc:docMk/>
          <pc:sldMk cId="518599688" sldId="447"/>
        </pc:sldMkLst>
      </pc:sldChg>
      <pc:sldChg chg="add del replId">
        <pc:chgData name="Jim Fleming" userId="161791bae1afb603" providerId="LiveId" clId="{BBB19B1C-14CC-8B41-A297-B09F6E9309D4}" dt="2023-01-29T01:12:00.001" v="986" actId="2696"/>
        <pc:sldMkLst>
          <pc:docMk/>
          <pc:sldMk cId="3652657017" sldId="447"/>
        </pc:sldMkLst>
      </pc:sldChg>
      <pc:sldChg chg="del">
        <pc:chgData name="Jim Fleming" userId="161791bae1afb603" providerId="LiveId" clId="{BBB19B1C-14CC-8B41-A297-B09F6E9309D4}" dt="2023-01-29T00:21:28.303" v="27" actId="2696"/>
        <pc:sldMkLst>
          <pc:docMk/>
          <pc:sldMk cId="1396978953" sldId="448"/>
        </pc:sldMkLst>
      </pc:sldChg>
      <pc:sldChg chg="add del replId">
        <pc:chgData name="Jim Fleming" userId="161791bae1afb603" providerId="LiveId" clId="{BBB19B1C-14CC-8B41-A297-B09F6E9309D4}" dt="2023-01-29T01:12:01.442" v="987" actId="2696"/>
        <pc:sldMkLst>
          <pc:docMk/>
          <pc:sldMk cId="2821321315" sldId="448"/>
        </pc:sldMkLst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B7B67820-DCB3-DD4E-93E8-AD4B1DB035BB}"/>
    <pc:docChg chg="custSel addSld delSld modSld sldOrd">
      <pc:chgData name="Jim Fleming" userId="161791bae1afb603" providerId="LiveId" clId="{B7B67820-DCB3-DD4E-93E8-AD4B1DB035BB}" dt="2023-01-07T22:45:14.964" v="140" actId="2696"/>
      <pc:docMkLst>
        <pc:docMk/>
      </pc:docMkLst>
      <pc:sldChg chg="modSp mod">
        <pc:chgData name="Jim Fleming" userId="161791bae1afb603" providerId="LiveId" clId="{B7B67820-DCB3-DD4E-93E8-AD4B1DB035BB}" dt="2023-01-07T22:39:38.913" v="24" actId="6549"/>
        <pc:sldMkLst>
          <pc:docMk/>
          <pc:sldMk cId="3964023673" sldId="336"/>
        </pc:sldMkLst>
        <pc:spChg chg="mod">
          <ac:chgData name="Jim Fleming" userId="161791bae1afb603" providerId="LiveId" clId="{B7B67820-DCB3-DD4E-93E8-AD4B1DB035BB}" dt="2023-01-07T22:39:31.427" v="2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38.913" v="24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7B67820-DCB3-DD4E-93E8-AD4B1DB035BB}" dt="2023-01-07T22:38:58.876" v="14" actId="20577"/>
        <pc:sldMkLst>
          <pc:docMk/>
          <pc:sldMk cId="3301827054" sldId="420"/>
        </pc:sldMkLst>
        <pc:spChg chg="mod">
          <ac:chgData name="Jim Fleming" userId="161791bae1afb603" providerId="LiveId" clId="{B7B67820-DCB3-DD4E-93E8-AD4B1DB035BB}" dt="2023-01-07T22:38:54.667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8:58.876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B7B67820-DCB3-DD4E-93E8-AD4B1DB035BB}" dt="2023-01-07T22:39:59.255" v="28" actId="2696"/>
        <pc:sldMkLst>
          <pc:docMk/>
          <pc:sldMk cId="2726449897" sldId="437"/>
        </pc:sldMkLst>
      </pc:sldChg>
      <pc:sldChg chg="modSp add mod">
        <pc:chgData name="Jim Fleming" userId="161791bae1afb603" providerId="LiveId" clId="{B7B67820-DCB3-DD4E-93E8-AD4B1DB035BB}" dt="2023-01-07T22:39:52.548" v="27" actId="404"/>
        <pc:sldMkLst>
          <pc:docMk/>
          <pc:sldMk cId="1990763147" sldId="438"/>
        </pc:sldMkLst>
        <pc:spChg chg="mod">
          <ac:chgData name="Jim Fleming" userId="161791bae1afb603" providerId="LiveId" clId="{B7B67820-DCB3-DD4E-93E8-AD4B1DB035BB}" dt="2023-01-07T22:39:43.980" v="25" actId="20577"/>
          <ac:spMkLst>
            <pc:docMk/>
            <pc:sldMk cId="1990763147" sldId="438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52.548" v="27" actId="404"/>
          <ac:spMkLst>
            <pc:docMk/>
            <pc:sldMk cId="1990763147" sldId="438"/>
            <ac:spMk id="3" creationId="{D7D72439-284A-008E-61E4-489A6FFD0D14}"/>
          </ac:spMkLst>
        </pc:spChg>
      </pc:sldChg>
      <pc:sldChg chg="add ord">
        <pc:chgData name="Jim Fleming" userId="161791bae1afb603" providerId="LiveId" clId="{B7B67820-DCB3-DD4E-93E8-AD4B1DB035BB}" dt="2023-01-07T22:40:04.318" v="30" actId="20578"/>
        <pc:sldMkLst>
          <pc:docMk/>
          <pc:sldMk cId="3232065957" sldId="439"/>
        </pc:sldMkLst>
      </pc:sldChg>
      <pc:sldChg chg="modSp add mod ord modShow">
        <pc:chgData name="Jim Fleming" userId="161791bae1afb603" providerId="LiveId" clId="{B7B67820-DCB3-DD4E-93E8-AD4B1DB035BB}" dt="2023-01-07T22:40:45.858" v="36"/>
        <pc:sldMkLst>
          <pc:docMk/>
          <pc:sldMk cId="2224102005" sldId="440"/>
        </pc:sldMkLst>
        <pc:spChg chg="mod">
          <ac:chgData name="Jim Fleming" userId="161791bae1afb603" providerId="LiveId" clId="{B7B67820-DCB3-DD4E-93E8-AD4B1DB035BB}" dt="2023-01-07T22:40:45.858" v="36"/>
          <ac:spMkLst>
            <pc:docMk/>
            <pc:sldMk cId="2224102005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B7B67820-DCB3-DD4E-93E8-AD4B1DB035BB}" dt="2023-01-07T22:44:38.062" v="138" actId="2696"/>
        <pc:sldMkLst>
          <pc:docMk/>
          <pc:sldMk cId="2040338116" sldId="441"/>
        </pc:sldMkLst>
      </pc:sldChg>
      <pc:sldChg chg="modSp add mod">
        <pc:chgData name="Jim Fleming" userId="161791bae1afb603" providerId="LiveId" clId="{B7B67820-DCB3-DD4E-93E8-AD4B1DB035BB}" dt="2023-01-07T22:41:01.445" v="38"/>
        <pc:sldMkLst>
          <pc:docMk/>
          <pc:sldMk cId="2558990862" sldId="442"/>
        </pc:sldMkLst>
        <pc:spChg chg="mod">
          <ac:chgData name="Jim Fleming" userId="161791bae1afb603" providerId="LiveId" clId="{B7B67820-DCB3-DD4E-93E8-AD4B1DB035BB}" dt="2023-01-07T22:41:01.445" v="38"/>
          <ac:spMkLst>
            <pc:docMk/>
            <pc:sldMk cId="2558990862" sldId="44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23.449" v="87" actId="6549"/>
        <pc:sldMkLst>
          <pc:docMk/>
          <pc:sldMk cId="110149817" sldId="443"/>
        </pc:sldMkLst>
        <pc:spChg chg="mod">
          <ac:chgData name="Jim Fleming" userId="161791bae1afb603" providerId="LiveId" clId="{B7B67820-DCB3-DD4E-93E8-AD4B1DB035BB}" dt="2023-01-07T22:42:23.449" v="87" actId="6549"/>
          <ac:spMkLst>
            <pc:docMk/>
            <pc:sldMk cId="110149817" sldId="44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53.209" v="122" actId="20577"/>
        <pc:sldMkLst>
          <pc:docMk/>
          <pc:sldMk cId="1981470611" sldId="444"/>
        </pc:sldMkLst>
        <pc:spChg chg="mod">
          <ac:chgData name="Jim Fleming" userId="161791bae1afb603" providerId="LiveId" clId="{B7B67820-DCB3-DD4E-93E8-AD4B1DB035BB}" dt="2023-01-07T22:42:53.209" v="122" actId="20577"/>
          <ac:spMkLst>
            <pc:docMk/>
            <pc:sldMk cId="1981470611" sldId="444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B7B67820-DCB3-DD4E-93E8-AD4B1DB035BB}" dt="2023-01-07T22:43:49.650" v="130" actId="1076"/>
        <pc:sldMkLst>
          <pc:docMk/>
          <pc:sldMk cId="1932800087" sldId="445"/>
        </pc:sldMkLst>
        <pc:spChg chg="add del mod">
          <ac:chgData name="Jim Fleming" userId="161791bae1afb603" providerId="LiveId" clId="{B7B67820-DCB3-DD4E-93E8-AD4B1DB035BB}" dt="2023-01-07T22:43:31.778" v="127" actId="478"/>
          <ac:spMkLst>
            <pc:docMk/>
            <pc:sldMk cId="1932800087" sldId="445"/>
            <ac:spMk id="4" creationId="{7E0535DA-1BB4-91B9-C2FE-EBAC56134989}"/>
          </ac:spMkLst>
        </pc:spChg>
        <pc:spChg chg="del">
          <ac:chgData name="Jim Fleming" userId="161791bae1afb603" providerId="LiveId" clId="{B7B67820-DCB3-DD4E-93E8-AD4B1DB035BB}" dt="2023-01-07T22:43:29.762" v="126" actId="478"/>
          <ac:spMkLst>
            <pc:docMk/>
            <pc:sldMk cId="1932800087" sldId="445"/>
            <ac:spMk id="14" creationId="{5F776F3F-31E1-B7AA-5D11-1AB1A9490BFE}"/>
          </ac:spMkLst>
        </pc:spChg>
        <pc:picChg chg="add mod">
          <ac:chgData name="Jim Fleming" userId="161791bae1afb603" providerId="LiveId" clId="{B7B67820-DCB3-DD4E-93E8-AD4B1DB035BB}" dt="2023-01-07T22:43:49.650" v="130" actId="1076"/>
          <ac:picMkLst>
            <pc:docMk/>
            <pc:sldMk cId="1932800087" sldId="445"/>
            <ac:picMk id="1026" creationId="{7FAEC624-B140-DBAE-317B-00DE9388D050}"/>
          </ac:picMkLst>
        </pc:picChg>
        <pc:picChg chg="del">
          <ac:chgData name="Jim Fleming" userId="161791bae1afb603" providerId="LiveId" clId="{B7B67820-DCB3-DD4E-93E8-AD4B1DB035BB}" dt="2023-01-07T22:43:26.111" v="125" actId="478"/>
          <ac:picMkLst>
            <pc:docMk/>
            <pc:sldMk cId="1932800087" sldId="445"/>
            <ac:picMk id="6148" creationId="{CED99999-D45D-7932-479E-91D982F1EB87}"/>
          </ac:picMkLst>
        </pc:picChg>
      </pc:sldChg>
      <pc:sldChg chg="add del ord">
        <pc:chgData name="Jim Fleming" userId="161791bae1afb603" providerId="LiveId" clId="{B7B67820-DCB3-DD4E-93E8-AD4B1DB035BB}" dt="2023-01-07T22:45:14.964" v="140" actId="2696"/>
        <pc:sldMkLst>
          <pc:docMk/>
          <pc:sldMk cId="4201881498" sldId="446"/>
        </pc:sldMkLst>
      </pc:sldChg>
      <pc:sldChg chg="add ord">
        <pc:chgData name="Jim Fleming" userId="161791bae1afb603" providerId="LiveId" clId="{B7B67820-DCB3-DD4E-93E8-AD4B1DB035BB}" dt="2023-01-07T22:44:27.764" v="134" actId="20578"/>
        <pc:sldMkLst>
          <pc:docMk/>
          <pc:sldMk cId="518599688" sldId="447"/>
        </pc:sldMkLst>
      </pc:sldChg>
      <pc:sldChg chg="add ord replId">
        <pc:chgData name="Jim Fleming" userId="161791bae1afb603" providerId="LiveId" clId="{B7B67820-DCB3-DD4E-93E8-AD4B1DB035BB}" dt="2023-01-07T22:44:29.675" v="135" actId="20578"/>
        <pc:sldMkLst>
          <pc:docMk/>
          <pc:sldMk cId="1396978953" sldId="448"/>
        </pc:sldMkLst>
      </pc:sldChg>
      <pc:sldChg chg="add del ord">
        <pc:chgData name="Jim Fleming" userId="161791bae1afb603" providerId="LiveId" clId="{B7B67820-DCB3-DD4E-93E8-AD4B1DB035BB}" dt="2023-01-07T22:44:47.052" v="139" actId="2696"/>
        <pc:sldMkLst>
          <pc:docMk/>
          <pc:sldMk cId="1424517752" sldId="449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  <pc:docChgLst>
    <pc:chgData name="Jim Fleming" userId="161791bae1afb603" providerId="LiveId" clId="{475A9F7B-860C-784F-BD51-5D81F8577236}"/>
    <pc:docChg chg="custSel addSld delSld modSld sldOrd">
      <pc:chgData name="Jim Fleming" userId="161791bae1afb603" providerId="LiveId" clId="{475A9F7B-860C-784F-BD51-5D81F8577236}" dt="2022-11-06T02:14:09.836" v="109" actId="20578"/>
      <pc:docMkLst>
        <pc:docMk/>
      </pc:docMkLst>
      <pc:sldChg chg="modSp mod">
        <pc:chgData name="Jim Fleming" userId="161791bae1afb603" providerId="LiveId" clId="{475A9F7B-860C-784F-BD51-5D81F8577236}" dt="2022-11-06T02:04:29.245" v="29" actId="207"/>
        <pc:sldMkLst>
          <pc:docMk/>
          <pc:sldMk cId="3964023673" sldId="336"/>
        </pc:sldMkLst>
        <pc:spChg chg="mod">
          <ac:chgData name="Jim Fleming" userId="161791bae1afb603" providerId="LiveId" clId="{475A9F7B-860C-784F-BD51-5D81F8577236}" dt="2022-11-06T02:03:56.002" v="1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4:29.245" v="29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">
        <pc:chgData name="Jim Fleming" userId="161791bae1afb603" providerId="LiveId" clId="{475A9F7B-860C-784F-BD51-5D81F8577236}" dt="2022-10-28T20:25:53.160" v="3"/>
        <pc:sldMkLst>
          <pc:docMk/>
          <pc:sldMk cId="1791236111" sldId="386"/>
        </pc:sldMkLst>
        <pc:picChg chg="mod">
          <ac:chgData name="Jim Fleming" userId="161791bae1afb603" providerId="LiveId" clId="{475A9F7B-860C-784F-BD51-5D81F8577236}" dt="2022-10-28T20:25:53.160" v="3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 mod ord modShow">
        <pc:chgData name="Jim Fleming" userId="161791bae1afb603" providerId="LiveId" clId="{475A9F7B-860C-784F-BD51-5D81F8577236}" dt="2022-11-06T02:06:04.927" v="40"/>
        <pc:sldMkLst>
          <pc:docMk/>
          <pc:sldMk cId="2037322733" sldId="387"/>
        </pc:sldMkLst>
        <pc:spChg chg="mod">
          <ac:chgData name="Jim Fleming" userId="161791bae1afb603" providerId="LiveId" clId="{475A9F7B-860C-784F-BD51-5D81F8577236}" dt="2022-11-06T02:06:04.927" v="40"/>
          <ac:spMkLst>
            <pc:docMk/>
            <pc:sldMk cId="2037322733" sldId="387"/>
            <ac:spMk id="14" creationId="{5F776F3F-31E1-B7AA-5D11-1AB1A9490BFE}"/>
          </ac:spMkLst>
        </pc:spChg>
      </pc:sldChg>
      <pc:sldChg chg="modSp">
        <pc:chgData name="Jim Fleming" userId="161791bae1afb603" providerId="LiveId" clId="{475A9F7B-860C-784F-BD51-5D81F8577236}" dt="2022-10-28T20:25:21.198" v="1" actId="1366"/>
        <pc:sldMkLst>
          <pc:docMk/>
          <pc:sldMk cId="3012538984" sldId="390"/>
        </pc:sldMkLst>
        <pc:picChg chg="mod">
          <ac:chgData name="Jim Fleming" userId="161791bae1afb603" providerId="LiveId" clId="{475A9F7B-860C-784F-BD51-5D81F8577236}" dt="2022-10-28T20:25:21.198" v="1" actId="1366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475A9F7B-860C-784F-BD51-5D81F8577236}" dt="2022-11-06T02:05:21.045" v="37" actId="2696"/>
        <pc:sldMkLst>
          <pc:docMk/>
          <pc:sldMk cId="3762400814" sldId="398"/>
        </pc:sldMkLst>
      </pc:sldChg>
      <pc:sldChg chg="del">
        <pc:chgData name="Jim Fleming" userId="161791bae1afb603" providerId="LiveId" clId="{475A9F7B-860C-784F-BD51-5D81F8577236}" dt="2022-11-06T02:12:01.485" v="85" actId="2696"/>
        <pc:sldMkLst>
          <pc:docMk/>
          <pc:sldMk cId="3157797029" sldId="399"/>
        </pc:sldMkLst>
      </pc:sldChg>
      <pc:sldChg chg="del">
        <pc:chgData name="Jim Fleming" userId="161791bae1afb603" providerId="LiveId" clId="{475A9F7B-860C-784F-BD51-5D81F8577236}" dt="2022-11-06T02:09:41.225" v="66" actId="2696"/>
        <pc:sldMkLst>
          <pc:docMk/>
          <pc:sldMk cId="2503459417" sldId="400"/>
        </pc:sldMkLst>
      </pc:sldChg>
      <pc:sldChg chg="del">
        <pc:chgData name="Jim Fleming" userId="161791bae1afb603" providerId="LiveId" clId="{475A9F7B-860C-784F-BD51-5D81F8577236}" dt="2022-11-06T02:09:41.638" v="67" actId="2696"/>
        <pc:sldMkLst>
          <pc:docMk/>
          <pc:sldMk cId="2235084628" sldId="401"/>
        </pc:sldMkLst>
      </pc:sldChg>
      <pc:sldChg chg="del">
        <pc:chgData name="Jim Fleming" userId="161791bae1afb603" providerId="LiveId" clId="{475A9F7B-860C-784F-BD51-5D81F8577236}" dt="2022-11-06T02:05:22.632" v="38" actId="2696"/>
        <pc:sldMkLst>
          <pc:docMk/>
          <pc:sldMk cId="3955401511" sldId="402"/>
        </pc:sldMkLst>
      </pc:sldChg>
      <pc:sldChg chg="del">
        <pc:chgData name="Jim Fleming" userId="161791bae1afb603" providerId="LiveId" clId="{475A9F7B-860C-784F-BD51-5D81F8577236}" dt="2022-11-06T02:05:25.447" v="39" actId="2696"/>
        <pc:sldMkLst>
          <pc:docMk/>
          <pc:sldMk cId="769082740" sldId="403"/>
        </pc:sldMkLst>
      </pc:sldChg>
      <pc:sldChg chg="modSp mod">
        <pc:chgData name="Jim Fleming" userId="161791bae1afb603" providerId="LiveId" clId="{475A9F7B-860C-784F-BD51-5D81F8577236}" dt="2022-11-06T02:03:50.814" v="13" actId="20577"/>
        <pc:sldMkLst>
          <pc:docMk/>
          <pc:sldMk cId="3301827054" sldId="420"/>
        </pc:sldMkLst>
        <pc:spChg chg="mod">
          <ac:chgData name="Jim Fleming" userId="161791bae1afb603" providerId="LiveId" clId="{475A9F7B-860C-784F-BD51-5D81F8577236}" dt="2022-11-06T02:03:45.961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3:50.814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475A9F7B-860C-784F-BD51-5D81F8577236}" dt="2022-11-06T02:04:45.761" v="30" actId="2696"/>
        <pc:sldMkLst>
          <pc:docMk/>
          <pc:sldMk cId="1265258430" sldId="421"/>
        </pc:sldMkLst>
      </pc:sldChg>
      <pc:sldChg chg="del">
        <pc:chgData name="Jim Fleming" userId="161791bae1afb603" providerId="LiveId" clId="{475A9F7B-860C-784F-BD51-5D81F8577236}" dt="2022-11-06T02:04:48.510" v="32" actId="2696"/>
        <pc:sldMkLst>
          <pc:docMk/>
          <pc:sldMk cId="2133918374" sldId="422"/>
        </pc:sldMkLst>
      </pc:sldChg>
      <pc:sldChg chg="del">
        <pc:chgData name="Jim Fleming" userId="161791bae1afb603" providerId="LiveId" clId="{475A9F7B-860C-784F-BD51-5D81F8577236}" dt="2022-11-06T02:04:46.739" v="31" actId="2696"/>
        <pc:sldMkLst>
          <pc:docMk/>
          <pc:sldMk cId="3545191736" sldId="423"/>
        </pc:sldMkLst>
      </pc:sldChg>
      <pc:sldChg chg="del">
        <pc:chgData name="Jim Fleming" userId="161791bae1afb603" providerId="LiveId" clId="{475A9F7B-860C-784F-BD51-5D81F8577236}" dt="2022-11-06T02:04:50.261" v="33" actId="2696"/>
        <pc:sldMkLst>
          <pc:docMk/>
          <pc:sldMk cId="2024900997" sldId="425"/>
        </pc:sldMkLst>
      </pc:sldChg>
      <pc:sldChg chg="add">
        <pc:chgData name="Jim Fleming" userId="161791bae1afb603" providerId="LiveId" clId="{475A9F7B-860C-784F-BD51-5D81F8577236}" dt="2022-11-06T02:05:13.838" v="34" actId="2890"/>
        <pc:sldMkLst>
          <pc:docMk/>
          <pc:sldMk cId="3950649595" sldId="427"/>
        </pc:sldMkLst>
      </pc:sldChg>
      <pc:sldChg chg="modSp add mod">
        <pc:chgData name="Jim Fleming" userId="161791bae1afb603" providerId="LiveId" clId="{475A9F7B-860C-784F-BD51-5D81F8577236}" dt="2022-11-06T02:08:03.513" v="55" actId="114"/>
        <pc:sldMkLst>
          <pc:docMk/>
          <pc:sldMk cId="1598109243" sldId="428"/>
        </pc:sldMkLst>
        <pc:spChg chg="mod">
          <ac:chgData name="Jim Fleming" userId="161791bae1afb603" providerId="LiveId" clId="{475A9F7B-860C-784F-BD51-5D81F8577236}" dt="2022-11-06T02:08:03.513" v="55" actId="114"/>
          <ac:spMkLst>
            <pc:docMk/>
            <pc:sldMk cId="1598109243" sldId="428"/>
            <ac:spMk id="14" creationId="{5F776F3F-31E1-B7AA-5D11-1AB1A9490BFE}"/>
          </ac:spMkLst>
        </pc:spChg>
      </pc:sldChg>
      <pc:sldChg chg="delSp modSp add mod">
        <pc:chgData name="Jim Fleming" userId="161791bae1afb603" providerId="LiveId" clId="{475A9F7B-860C-784F-BD51-5D81F8577236}" dt="2022-11-06T02:07:25.214" v="50"/>
        <pc:sldMkLst>
          <pc:docMk/>
          <pc:sldMk cId="1001012602" sldId="429"/>
        </pc:sldMkLst>
        <pc:spChg chg="mod">
          <ac:chgData name="Jim Fleming" userId="161791bae1afb603" providerId="LiveId" clId="{475A9F7B-860C-784F-BD51-5D81F8577236}" dt="2022-11-06T02:07:25.214" v="50"/>
          <ac:spMkLst>
            <pc:docMk/>
            <pc:sldMk cId="1001012602" sldId="429"/>
            <ac:spMk id="14" creationId="{5F776F3F-31E1-B7AA-5D11-1AB1A9490BFE}"/>
          </ac:spMkLst>
        </pc:spChg>
        <pc:picChg chg="mod">
          <ac:chgData name="Jim Fleming" userId="161791bae1afb603" providerId="LiveId" clId="{475A9F7B-860C-784F-BD51-5D81F8577236}" dt="2022-11-06T02:07:15.119" v="49" actId="1076"/>
          <ac:picMkLst>
            <pc:docMk/>
            <pc:sldMk cId="1001012602" sldId="429"/>
            <ac:picMk id="3" creationId="{B1C2E999-60E1-5EAB-3CCB-5A27B93E835F}"/>
          </ac:picMkLst>
        </pc:picChg>
        <pc:picChg chg="del">
          <ac:chgData name="Jim Fleming" userId="161791bae1afb603" providerId="LiveId" clId="{475A9F7B-860C-784F-BD51-5D81F8577236}" dt="2022-11-06T02:06:43.194" v="43" actId="478"/>
          <ac:picMkLst>
            <pc:docMk/>
            <pc:sldMk cId="1001012602" sldId="429"/>
            <ac:picMk id="3074" creationId="{23157DEE-7E82-4F5D-77A0-ED7B7CA8A98A}"/>
          </ac:picMkLst>
        </pc:picChg>
      </pc:sldChg>
      <pc:sldChg chg="add mod ord modShow">
        <pc:chgData name="Jim Fleming" userId="161791bae1afb603" providerId="LiveId" clId="{475A9F7B-860C-784F-BD51-5D81F8577236}" dt="2022-11-06T02:07:32.829" v="53" actId="729"/>
        <pc:sldMkLst>
          <pc:docMk/>
          <pc:sldMk cId="2433692612" sldId="430"/>
        </pc:sldMkLst>
      </pc:sldChg>
      <pc:sldChg chg="addSp modSp add mod ord modShow">
        <pc:chgData name="Jim Fleming" userId="161791bae1afb603" providerId="LiveId" clId="{475A9F7B-860C-784F-BD51-5D81F8577236}" dt="2022-11-06T02:09:08.511" v="64" actId="208"/>
        <pc:sldMkLst>
          <pc:docMk/>
          <pc:sldMk cId="2681928121" sldId="431"/>
        </pc:sldMkLst>
        <pc:spChg chg="add mod">
          <ac:chgData name="Jim Fleming" userId="161791bae1afb603" providerId="LiveId" clId="{475A9F7B-860C-784F-BD51-5D81F8577236}" dt="2022-11-06T02:09:08.511" v="64" actId="208"/>
          <ac:spMkLst>
            <pc:docMk/>
            <pc:sldMk cId="2681928121" sldId="431"/>
            <ac:spMk id="3" creationId="{D7C8285B-1ED7-BE21-7AD4-7F41313781A5}"/>
          </ac:spMkLst>
        </pc:spChg>
      </pc:sldChg>
      <pc:sldChg chg="modSp add mod">
        <pc:chgData name="Jim Fleming" userId="161791bae1afb603" providerId="LiveId" clId="{475A9F7B-860C-784F-BD51-5D81F8577236}" dt="2022-11-06T02:09:55.157" v="68"/>
        <pc:sldMkLst>
          <pc:docMk/>
          <pc:sldMk cId="2406276588" sldId="432"/>
        </pc:sldMkLst>
        <pc:spChg chg="mod">
          <ac:chgData name="Jim Fleming" userId="161791bae1afb603" providerId="LiveId" clId="{475A9F7B-860C-784F-BD51-5D81F8577236}" dt="2022-11-06T02:09:55.157" v="68"/>
          <ac:spMkLst>
            <pc:docMk/>
            <pc:sldMk cId="2406276588" sldId="432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75A9F7B-860C-784F-BD51-5D81F8577236}" dt="2022-11-06T02:11:32.540" v="83" actId="478"/>
        <pc:sldMkLst>
          <pc:docMk/>
          <pc:sldMk cId="752296095" sldId="433"/>
        </pc:sldMkLst>
        <pc:spChg chg="add del">
          <ac:chgData name="Jim Fleming" userId="161791bae1afb603" providerId="LiveId" clId="{475A9F7B-860C-784F-BD51-5D81F8577236}" dt="2022-11-06T02:10:39.263" v="71" actId="478"/>
          <ac:spMkLst>
            <pc:docMk/>
            <pc:sldMk cId="752296095" sldId="433"/>
            <ac:spMk id="4" creationId="{4F448797-FB0A-73EC-CC6B-18727E375592}"/>
          </ac:spMkLst>
        </pc:spChg>
        <pc:spChg chg="add del mod">
          <ac:chgData name="Jim Fleming" userId="161791bae1afb603" providerId="LiveId" clId="{475A9F7B-860C-784F-BD51-5D81F8577236}" dt="2022-11-06T02:11:32.540" v="83" actId="478"/>
          <ac:spMkLst>
            <pc:docMk/>
            <pc:sldMk cId="752296095" sldId="433"/>
            <ac:spMk id="8" creationId="{E5B33445-D7BD-44FA-FE08-D9D8399067D9}"/>
          </ac:spMkLst>
        </pc:spChg>
        <pc:spChg chg="del">
          <ac:chgData name="Jim Fleming" userId="161791bae1afb603" providerId="LiveId" clId="{475A9F7B-860C-784F-BD51-5D81F8577236}" dt="2022-11-06T02:11:30.819" v="82" actId="478"/>
          <ac:spMkLst>
            <pc:docMk/>
            <pc:sldMk cId="752296095" sldId="433"/>
            <ac:spMk id="14" creationId="{5F776F3F-31E1-B7AA-5D11-1AB1A9490BFE}"/>
          </ac:spMkLst>
        </pc:spChg>
        <pc:picChg chg="add mod modCrop">
          <ac:chgData name="Jim Fleming" userId="161791bae1afb603" providerId="LiveId" clId="{475A9F7B-860C-784F-BD51-5D81F8577236}" dt="2022-11-06T02:11:26.922" v="81" actId="1076"/>
          <ac:picMkLst>
            <pc:docMk/>
            <pc:sldMk cId="752296095" sldId="433"/>
            <ac:picMk id="6" creationId="{C0DAEC83-744A-CC61-4171-7F5A567B46E1}"/>
          </ac:picMkLst>
        </pc:picChg>
        <pc:picChg chg="del">
          <ac:chgData name="Jim Fleming" userId="161791bae1afb603" providerId="LiveId" clId="{475A9F7B-860C-784F-BD51-5D81F8577236}" dt="2022-11-06T02:11:23.299" v="80" actId="478"/>
          <ac:picMkLst>
            <pc:docMk/>
            <pc:sldMk cId="752296095" sldId="433"/>
            <ac:picMk id="1028" creationId="{36C95E10-E535-F743-9782-82679BEA13FD}"/>
          </ac:picMkLst>
        </pc:picChg>
      </pc:sldChg>
      <pc:sldChg chg="modSp add mod ord">
        <pc:chgData name="Jim Fleming" userId="161791bae1afb603" providerId="LiveId" clId="{475A9F7B-860C-784F-BD51-5D81F8577236}" dt="2022-11-06T02:12:13.100" v="87"/>
        <pc:sldMkLst>
          <pc:docMk/>
          <pc:sldMk cId="1518960600" sldId="434"/>
        </pc:sldMkLst>
        <pc:spChg chg="mod">
          <ac:chgData name="Jim Fleming" userId="161791bae1afb603" providerId="LiveId" clId="{475A9F7B-860C-784F-BD51-5D81F8577236}" dt="2022-11-06T02:12:13.100" v="87"/>
          <ac:spMkLst>
            <pc:docMk/>
            <pc:sldMk cId="1518960600" sldId="434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475A9F7B-860C-784F-BD51-5D81F8577236}" dt="2022-11-06T02:13:05.974" v="96" actId="1076"/>
        <pc:sldMkLst>
          <pc:docMk/>
          <pc:sldMk cId="2012051581" sldId="435"/>
        </pc:sldMkLst>
        <pc:picChg chg="add mod">
          <ac:chgData name="Jim Fleming" userId="161791bae1afb603" providerId="LiveId" clId="{475A9F7B-860C-784F-BD51-5D81F8577236}" dt="2022-11-06T02:13:05.974" v="96" actId="1076"/>
          <ac:picMkLst>
            <pc:docMk/>
            <pc:sldMk cId="2012051581" sldId="435"/>
            <ac:picMk id="4" creationId="{C5862C51-16BB-84EC-E20E-4E1F1BFBFA76}"/>
          </ac:picMkLst>
        </pc:picChg>
        <pc:picChg chg="del">
          <ac:chgData name="Jim Fleming" userId="161791bae1afb603" providerId="LiveId" clId="{475A9F7B-860C-784F-BD51-5D81F8577236}" dt="2022-11-06T02:12:46.382" v="90" actId="478"/>
          <ac:picMkLst>
            <pc:docMk/>
            <pc:sldMk cId="2012051581" sldId="435"/>
            <ac:picMk id="6" creationId="{C0DAEC83-744A-CC61-4171-7F5A567B46E1}"/>
          </ac:picMkLst>
        </pc:picChg>
      </pc:sldChg>
      <pc:sldChg chg="add ord">
        <pc:chgData name="Jim Fleming" userId="161791bae1afb603" providerId="LiveId" clId="{475A9F7B-860C-784F-BD51-5D81F8577236}" dt="2022-11-06T02:13:48.615" v="100" actId="20578"/>
        <pc:sldMkLst>
          <pc:docMk/>
          <pc:sldMk cId="3356024930" sldId="436"/>
        </pc:sldMkLst>
      </pc:sldChg>
      <pc:sldChg chg="add ord">
        <pc:chgData name="Jim Fleming" userId="161791bae1afb603" providerId="LiveId" clId="{475A9F7B-860C-784F-BD51-5D81F8577236}" dt="2022-11-06T02:13:50.798" v="101" actId="20578"/>
        <pc:sldMkLst>
          <pc:docMk/>
          <pc:sldMk cId="3360053703" sldId="437"/>
        </pc:sldMkLst>
      </pc:sldChg>
      <pc:sldChg chg="add ord replId">
        <pc:chgData name="Jim Fleming" userId="161791bae1afb603" providerId="LiveId" clId="{475A9F7B-860C-784F-BD51-5D81F8577236}" dt="2022-11-06T02:13:52.256" v="102" actId="20578"/>
        <pc:sldMkLst>
          <pc:docMk/>
          <pc:sldMk cId="427458676" sldId="438"/>
        </pc:sldMkLst>
      </pc:sldChg>
      <pc:sldChg chg="add ord">
        <pc:chgData name="Jim Fleming" userId="161791bae1afb603" providerId="LiveId" clId="{475A9F7B-860C-784F-BD51-5D81F8577236}" dt="2022-11-06T02:13:58.912" v="105" actId="20578"/>
        <pc:sldMkLst>
          <pc:docMk/>
          <pc:sldMk cId="1357337059" sldId="439"/>
        </pc:sldMkLst>
      </pc:sldChg>
      <pc:sldChg chg="add ord replId">
        <pc:chgData name="Jim Fleming" userId="161791bae1afb603" providerId="LiveId" clId="{475A9F7B-860C-784F-BD51-5D81F8577236}" dt="2022-11-06T02:13:53.788" v="103" actId="20578"/>
        <pc:sldMkLst>
          <pc:docMk/>
          <pc:sldMk cId="694309717" sldId="440"/>
        </pc:sldMkLst>
      </pc:sldChg>
      <pc:sldChg chg="add ord replId">
        <pc:chgData name="Jim Fleming" userId="161791bae1afb603" providerId="LiveId" clId="{475A9F7B-860C-784F-BD51-5D81F8577236}" dt="2022-11-06T02:14:05.932" v="107" actId="20578"/>
        <pc:sldMkLst>
          <pc:docMk/>
          <pc:sldMk cId="1399836031" sldId="441"/>
        </pc:sldMkLst>
      </pc:sldChg>
      <pc:sldChg chg="add ord replId">
        <pc:chgData name="Jim Fleming" userId="161791bae1afb603" providerId="LiveId" clId="{475A9F7B-860C-784F-BD51-5D81F8577236}" dt="2022-11-06T02:13:56.346" v="104" actId="20578"/>
        <pc:sldMkLst>
          <pc:docMk/>
          <pc:sldMk cId="3702788046" sldId="442"/>
        </pc:sldMkLst>
      </pc:sldChg>
      <pc:sldChg chg="add ord">
        <pc:chgData name="Jim Fleming" userId="161791bae1afb603" providerId="LiveId" clId="{475A9F7B-860C-784F-BD51-5D81F8577236}" dt="2022-11-06T02:14:07.918" v="108" actId="20578"/>
        <pc:sldMkLst>
          <pc:docMk/>
          <pc:sldMk cId="1311214893" sldId="443"/>
        </pc:sldMkLst>
      </pc:sldChg>
      <pc:sldChg chg="add ord replId">
        <pc:chgData name="Jim Fleming" userId="161791bae1afb603" providerId="LiveId" clId="{475A9F7B-860C-784F-BD51-5D81F8577236}" dt="2022-11-06T02:14:09.836" v="109" actId="20578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C589CAB8-5A64-9747-9C68-79D64F2435B1}"/>
    <pc:docChg chg="undo custSel addSld delSld modSld sldOrd">
      <pc:chgData name="Jim Fleming" userId="161791bae1afb603" providerId="LiveId" clId="{C589CAB8-5A64-9747-9C68-79D64F2435B1}" dt="2022-12-18T02:38:50.218" v="93" actId="2696"/>
      <pc:docMkLst>
        <pc:docMk/>
      </pc:docMkLst>
      <pc:sldChg chg="modSp mod">
        <pc:chgData name="Jim Fleming" userId="161791bae1afb603" providerId="LiveId" clId="{C589CAB8-5A64-9747-9C68-79D64F2435B1}" dt="2022-12-18T02:34:42.667" v="21" actId="6549"/>
        <pc:sldMkLst>
          <pc:docMk/>
          <pc:sldMk cId="3964023673" sldId="336"/>
        </pc:sldMkLst>
        <pc:spChg chg="mod">
          <ac:chgData name="Jim Fleming" userId="161791bae1afb603" providerId="LiveId" clId="{C589CAB8-5A64-9747-9C68-79D64F2435B1}" dt="2022-12-18T02:34:29.127" v="1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42.667" v="2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89CAB8-5A64-9747-9C68-79D64F2435B1}" dt="2022-12-18T02:34:14.839" v="11" actId="20577"/>
        <pc:sldMkLst>
          <pc:docMk/>
          <pc:sldMk cId="3301827054" sldId="420"/>
        </pc:sldMkLst>
        <pc:spChg chg="mod">
          <ac:chgData name="Jim Fleming" userId="161791bae1afb603" providerId="LiveId" clId="{C589CAB8-5A64-9747-9C68-79D64F2435B1}" dt="2022-12-18T02:34:10.859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14.839" v="1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9CAB8-5A64-9747-9C68-79D64F2435B1}" dt="2022-12-18T02:34:23.753" v="14" actId="2696"/>
        <pc:sldMkLst>
          <pc:docMk/>
          <pc:sldMk cId="148183163" sldId="436"/>
        </pc:sldMkLst>
      </pc:sldChg>
      <pc:sldChg chg="add ord">
        <pc:chgData name="Jim Fleming" userId="161791bae1afb603" providerId="LiveId" clId="{C589CAB8-5A64-9747-9C68-79D64F2435B1}" dt="2022-12-18T02:34:21.366" v="13" actId="20578"/>
        <pc:sldMkLst>
          <pc:docMk/>
          <pc:sldMk cId="2726449897" sldId="437"/>
        </pc:sldMkLst>
      </pc:sldChg>
      <pc:sldChg chg="addSp modSp add del mod">
        <pc:chgData name="Jim Fleming" userId="161791bae1afb603" providerId="LiveId" clId="{C589CAB8-5A64-9747-9C68-79D64F2435B1}" dt="2022-12-18T02:38:50.218" v="93" actId="2696"/>
        <pc:sldMkLst>
          <pc:docMk/>
          <pc:sldMk cId="2029974692" sldId="438"/>
        </pc:sldMkLst>
        <pc:spChg chg="mod">
          <ac:chgData name="Jim Fleming" userId="161791bae1afb603" providerId="LiveId" clId="{C589CAB8-5A64-9747-9C68-79D64F2435B1}" dt="2022-12-18T02:38:21.190" v="91" actId="14100"/>
          <ac:spMkLst>
            <pc:docMk/>
            <pc:sldMk cId="2029974692" sldId="438"/>
            <ac:spMk id="3" creationId="{D7D72439-284A-008E-61E4-489A6FFD0D14}"/>
          </ac:spMkLst>
        </pc:spChg>
        <pc:spChg chg="add mod">
          <ac:chgData name="Jim Fleming" userId="161791bae1afb603" providerId="LiveId" clId="{C589CAB8-5A64-9747-9C68-79D64F2435B1}" dt="2022-12-18T02:38:32.259" v="92" actId="207"/>
          <ac:spMkLst>
            <pc:docMk/>
            <pc:sldMk cId="2029974692" sldId="438"/>
            <ac:spMk id="4" creationId="{3F9E2503-78EF-AF8F-81F7-8EB0F2FE28C1}"/>
          </ac:spMkLst>
        </pc:spChg>
      </pc:sldChg>
    </pc:docChg>
  </pc:docChgLst>
  <pc:docChgLst>
    <pc:chgData name="Jim Fleming" userId="161791bae1afb603" providerId="LiveId" clId="{55ED0B2E-6120-534D-82F8-6A24C039AD2A}"/>
    <pc:docChg chg="addSld delSld modSld sldOrd">
      <pc:chgData name="Jim Fleming" userId="161791bae1afb603" providerId="LiveId" clId="{55ED0B2E-6120-534D-82F8-6A24C039AD2A}" dt="2022-12-04T00:13:11.824" v="37" actId="20578"/>
      <pc:docMkLst>
        <pc:docMk/>
      </pc:docMkLst>
      <pc:sldChg chg="modSp mod">
        <pc:chgData name="Jim Fleming" userId="161791bae1afb603" providerId="LiveId" clId="{55ED0B2E-6120-534D-82F8-6A24C039AD2A}" dt="2022-12-04T00:12:56.428" v="32" actId="6549"/>
        <pc:sldMkLst>
          <pc:docMk/>
          <pc:sldMk cId="3964023673" sldId="336"/>
        </pc:sldMkLst>
        <pc:spChg chg="mod">
          <ac:chgData name="Jim Fleming" userId="161791bae1afb603" providerId="LiveId" clId="{55ED0B2E-6120-534D-82F8-6A24C039AD2A}" dt="2022-12-04T00:12:56.428" v="32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2:46.615" v="21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55ED0B2E-6120-534D-82F8-6A24C039AD2A}" dt="2022-12-04T00:10:37.851" v="15" actId="6549"/>
        <pc:sldMkLst>
          <pc:docMk/>
          <pc:sldMk cId="3301827054" sldId="420"/>
        </pc:sldMkLst>
        <pc:spChg chg="mod">
          <ac:chgData name="Jim Fleming" userId="161791bae1afb603" providerId="LiveId" clId="{55ED0B2E-6120-534D-82F8-6A24C039AD2A}" dt="2022-12-04T00:10:33.035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0:37.851" v="15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55ED0B2E-6120-534D-82F8-6A24C039AD2A}" dt="2022-12-04T00:13:11.824" v="37" actId="20578"/>
        <pc:sldMkLst>
          <pc:docMk/>
          <pc:sldMk cId="148183163" sldId="436"/>
        </pc:sldMkLst>
      </pc:sldChg>
      <pc:sldChg chg="del">
        <pc:chgData name="Jim Fleming" userId="161791bae1afb603" providerId="LiveId" clId="{55ED0B2E-6120-534D-82F8-6A24C039AD2A}" dt="2022-12-04T00:13:04.074" v="34" actId="2696"/>
        <pc:sldMkLst>
          <pc:docMk/>
          <pc:sldMk cId="214770104" sldId="436"/>
        </pc:sldMkLst>
      </pc:sldChg>
      <pc:sldChg chg="del">
        <pc:chgData name="Jim Fleming" userId="161791bae1afb603" providerId="LiveId" clId="{55ED0B2E-6120-534D-82F8-6A24C039AD2A}" dt="2022-12-04T00:13:02.295" v="33" actId="2696"/>
        <pc:sldMkLst>
          <pc:docMk/>
          <pc:sldMk cId="2236044258" sldId="437"/>
        </pc:sldMkLst>
      </pc:sldChg>
      <pc:sldChg chg="new del">
        <pc:chgData name="Jim Fleming" userId="161791bae1afb603" providerId="LiveId" clId="{55ED0B2E-6120-534D-82F8-6A24C039AD2A}" dt="2022-12-04T00:12:50.465" v="22" actId="2696"/>
        <pc:sldMkLst>
          <pc:docMk/>
          <pc:sldMk cId="1717153777" sldId="438"/>
        </pc:sldMkLst>
      </pc:sldChg>
    </pc:docChg>
  </pc:docChgLst>
  <pc:docChgLst>
    <pc:chgData name="Jim Fleming" userId="161791bae1afb603" providerId="LiveId" clId="{385DB7CA-9023-3841-A1BD-1E7AEABCA6E0}"/>
    <pc:docChg chg="undo custSel addSld delSld modSld sldOrd">
      <pc:chgData name="Jim Fleming" userId="161791bae1afb603" providerId="LiveId" clId="{385DB7CA-9023-3841-A1BD-1E7AEABCA6E0}" dt="2022-11-27T03:11:31.278" v="342" actId="1076"/>
      <pc:docMkLst>
        <pc:docMk/>
      </pc:docMkLst>
      <pc:sldChg chg="modSp mod">
        <pc:chgData name="Jim Fleming" userId="161791bae1afb603" providerId="LiveId" clId="{385DB7CA-9023-3841-A1BD-1E7AEABCA6E0}" dt="2022-11-27T02:27:25.655" v="126" actId="403"/>
        <pc:sldMkLst>
          <pc:docMk/>
          <pc:sldMk cId="3964023673" sldId="336"/>
        </pc:sldMkLst>
        <pc:spChg chg="mod">
          <ac:chgData name="Jim Fleming" userId="161791bae1afb603" providerId="LiveId" clId="{385DB7CA-9023-3841-A1BD-1E7AEABCA6E0}" dt="2022-11-27T02:27:19.330" v="123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25.655" v="126" actId="403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385DB7CA-9023-3841-A1BD-1E7AEABCA6E0}" dt="2022-11-27T02:27:09.840" v="121" actId="20577"/>
        <pc:sldMkLst>
          <pc:docMk/>
          <pc:sldMk cId="3301827054" sldId="420"/>
        </pc:sldMkLst>
        <pc:spChg chg="mod">
          <ac:chgData name="Jim Fleming" userId="161791bae1afb603" providerId="LiveId" clId="{385DB7CA-9023-3841-A1BD-1E7AEABCA6E0}" dt="2022-11-27T02:27:09.840" v="12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01.879" v="11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 ord modClrScheme modAnim chgLayout">
        <pc:chgData name="Jim Fleming" userId="161791bae1afb603" providerId="LiveId" clId="{385DB7CA-9023-3841-A1BD-1E7AEABCA6E0}" dt="2022-11-27T03:11:31.278" v="342" actId="1076"/>
        <pc:sldMkLst>
          <pc:docMk/>
          <pc:sldMk cId="214770104" sldId="436"/>
        </pc:sldMkLst>
        <pc:spChg chg="del mod ord">
          <ac:chgData name="Jim Fleming" userId="161791bae1afb603" providerId="LiveId" clId="{385DB7CA-9023-3841-A1BD-1E7AEABCA6E0}" dt="2022-11-27T02:23:35.373" v="29" actId="478"/>
          <ac:spMkLst>
            <pc:docMk/>
            <pc:sldMk cId="214770104" sldId="436"/>
            <ac:spMk id="2" creationId="{56E8B136-55D1-C229-815B-0FAB21102D38}"/>
          </ac:spMkLst>
        </pc:spChg>
        <pc:spChg chg="mod ord">
          <ac:chgData name="Jim Fleming" userId="161791bae1afb603" providerId="LiveId" clId="{385DB7CA-9023-3841-A1BD-1E7AEABCA6E0}" dt="2022-11-27T03:05:56.155" v="248" actId="20577"/>
          <ac:spMkLst>
            <pc:docMk/>
            <pc:sldMk cId="214770104" sldId="436"/>
            <ac:spMk id="3" creationId="{D7D72439-284A-008E-61E4-489A6FFD0D14}"/>
          </ac:spMkLst>
        </pc:spChg>
        <pc:spChg chg="add del mod ord">
          <ac:chgData name="Jim Fleming" userId="161791bae1afb603" providerId="LiveId" clId="{385DB7CA-9023-3841-A1BD-1E7AEABCA6E0}" dt="2022-11-27T02:24:18.572" v="86" actId="478"/>
          <ac:spMkLst>
            <pc:docMk/>
            <pc:sldMk cId="214770104" sldId="436"/>
            <ac:spMk id="4" creationId="{7B3FF603-8954-12CA-AB89-6FE0CDB81E93}"/>
          </ac:spMkLst>
        </pc:spChg>
        <pc:spChg chg="add mod">
          <ac:chgData name="Jim Fleming" userId="161791bae1afb603" providerId="LiveId" clId="{385DB7CA-9023-3841-A1BD-1E7AEABCA6E0}" dt="2022-11-27T03:11:03.702" v="341" actId="20577"/>
          <ac:spMkLst>
            <pc:docMk/>
            <pc:sldMk cId="214770104" sldId="436"/>
            <ac:spMk id="6" creationId="{485E5406-CB47-A17E-7693-7B1A41767C17}"/>
          </ac:spMkLst>
        </pc:spChg>
        <pc:spChg chg="add del mod">
          <ac:chgData name="Jim Fleming" userId="161791bae1afb603" providerId="LiveId" clId="{385DB7CA-9023-3841-A1BD-1E7AEABCA6E0}" dt="2022-11-27T02:23:36.675" v="30" actId="478"/>
          <ac:spMkLst>
            <pc:docMk/>
            <pc:sldMk cId="214770104" sldId="436"/>
            <ac:spMk id="8" creationId="{22802316-81C9-84B0-7F43-55C5DCCDD80A}"/>
          </ac:spMkLst>
        </pc:spChg>
        <pc:spChg chg="add mod">
          <ac:chgData name="Jim Fleming" userId="161791bae1afb603" providerId="LiveId" clId="{385DB7CA-9023-3841-A1BD-1E7AEABCA6E0}" dt="2022-11-27T03:10:53.309" v="332" actId="14100"/>
          <ac:spMkLst>
            <pc:docMk/>
            <pc:sldMk cId="214770104" sldId="436"/>
            <ac:spMk id="9" creationId="{F31170FD-D300-BB98-391D-1D01E2B5609C}"/>
          </ac:spMkLst>
        </pc:spChg>
        <pc:spChg chg="add mod">
          <ac:chgData name="Jim Fleming" userId="161791bae1afb603" providerId="LiveId" clId="{385DB7CA-9023-3841-A1BD-1E7AEABCA6E0}" dt="2022-11-27T03:11:31.278" v="342" actId="1076"/>
          <ac:spMkLst>
            <pc:docMk/>
            <pc:sldMk cId="214770104" sldId="436"/>
            <ac:spMk id="10" creationId="{8D264307-B6AE-3D8E-730B-37CCC68ABA49}"/>
          </ac:spMkLst>
        </pc:spChg>
      </pc:sldChg>
      <pc:sldChg chg="del">
        <pc:chgData name="Jim Fleming" userId="161791bae1afb603" providerId="LiveId" clId="{385DB7CA-9023-3841-A1BD-1E7AEABCA6E0}" dt="2022-11-27T02:21:48.272" v="10" actId="2696"/>
        <pc:sldMkLst>
          <pc:docMk/>
          <pc:sldMk cId="662536793" sldId="436"/>
        </pc:sldMkLst>
      </pc:sldChg>
      <pc:sldChg chg="add ord">
        <pc:chgData name="Jim Fleming" userId="161791bae1afb603" providerId="LiveId" clId="{385DB7CA-9023-3841-A1BD-1E7AEABCA6E0}" dt="2022-11-27T02:27:36.004" v="128" actId="20578"/>
        <pc:sldMkLst>
          <pc:docMk/>
          <pc:sldMk cId="2236044258" sldId="437"/>
        </pc:sldMkLst>
      </pc:sldChg>
    </pc:docChg>
  </pc:docChgLst>
  <pc:docChgLst>
    <pc:chgData name="Jim Fleming" userId="161791bae1afb603" providerId="LiveId" clId="{C192719E-20EF-6047-8809-FAA3474C88EE}"/>
    <pc:docChg chg="undo redo custSel addSld delSld modSld sldOrd">
      <pc:chgData name="Jim Fleming" userId="161791bae1afb603" providerId="LiveId" clId="{C192719E-20EF-6047-8809-FAA3474C88EE}" dt="2023-02-05T00:42:05.479" v="275"/>
      <pc:docMkLst>
        <pc:docMk/>
      </pc:docMkLst>
      <pc:sldChg chg="modSp mod">
        <pc:chgData name="Jim Fleming" userId="161791bae1afb603" providerId="LiveId" clId="{C192719E-20EF-6047-8809-FAA3474C88EE}" dt="2023-02-05T00:34:17.681" v="195" actId="207"/>
        <pc:sldMkLst>
          <pc:docMk/>
          <pc:sldMk cId="828178651" sldId="331"/>
        </pc:sldMkLst>
        <pc:spChg chg="mod">
          <ac:chgData name="Jim Fleming" userId="161791bae1afb603" providerId="LiveId" clId="{C192719E-20EF-6047-8809-FAA3474C88EE}" dt="2023-02-05T00:33:18.710" v="186" actId="20577"/>
          <ac:spMkLst>
            <pc:docMk/>
            <pc:sldMk cId="828178651" sldId="331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4:17.681" v="195" actId="207"/>
          <ac:spMkLst>
            <pc:docMk/>
            <pc:sldMk cId="828178651" sldId="331"/>
            <ac:spMk id="3" creationId="{D7D72439-284A-008E-61E4-489A6FFD0D14}"/>
          </ac:spMkLst>
        </pc:spChg>
      </pc:sldChg>
      <pc:sldChg chg="modSp mod">
        <pc:chgData name="Jim Fleming" userId="161791bae1afb603" providerId="LiveId" clId="{C192719E-20EF-6047-8809-FAA3474C88EE}" dt="2023-02-05T00:26:42.671" v="16" actId="20577"/>
        <pc:sldMkLst>
          <pc:docMk/>
          <pc:sldMk cId="3964023673" sldId="336"/>
        </pc:sldMkLst>
        <pc:spChg chg="mod">
          <ac:chgData name="Jim Fleming" userId="161791bae1afb603" providerId="LiveId" clId="{C192719E-20EF-6047-8809-FAA3474C88EE}" dt="2023-02-05T00:26:42.671" v="1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26:34.154" v="13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192719E-20EF-6047-8809-FAA3474C88EE}" dt="2023-02-05T00:25:55.968" v="9" actId="20577"/>
        <pc:sldMkLst>
          <pc:docMk/>
          <pc:sldMk cId="3301827054" sldId="420"/>
        </pc:sldMkLst>
        <pc:spChg chg="mod">
          <ac:chgData name="Jim Fleming" userId="161791bae1afb603" providerId="LiveId" clId="{C192719E-20EF-6047-8809-FAA3474C88EE}" dt="2023-02-05T00:25:51.735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25:55.968" v="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">
        <pc:chgData name="Jim Fleming" userId="161791bae1afb603" providerId="LiveId" clId="{C192719E-20EF-6047-8809-FAA3474C88EE}" dt="2023-02-05T00:27:13.944" v="32" actId="2890"/>
        <pc:sldMkLst>
          <pc:docMk/>
          <pc:sldMk cId="3015885035" sldId="436"/>
        </pc:sldMkLst>
      </pc:sldChg>
      <pc:sldChg chg="modSp add mod modAnim">
        <pc:chgData name="Jim Fleming" userId="161791bae1afb603" providerId="LiveId" clId="{C192719E-20EF-6047-8809-FAA3474C88EE}" dt="2023-02-05T00:42:05.479" v="275"/>
        <pc:sldMkLst>
          <pc:docMk/>
          <pc:sldMk cId="2923892726" sldId="437"/>
        </pc:sldMkLst>
        <pc:spChg chg="mod">
          <ac:chgData name="Jim Fleming" userId="161791bae1afb603" providerId="LiveId" clId="{C192719E-20EF-6047-8809-FAA3474C88EE}" dt="2023-02-05T00:30:42.604" v="154" actId="20577"/>
          <ac:spMkLst>
            <pc:docMk/>
            <pc:sldMk cId="2923892726" sldId="437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0:40.564" v="153" actId="20577"/>
          <ac:spMkLst>
            <pc:docMk/>
            <pc:sldMk cId="2923892726" sldId="437"/>
            <ac:spMk id="3" creationId="{D7D72439-284A-008E-61E4-489A6FFD0D14}"/>
          </ac:spMkLst>
        </pc:spChg>
      </pc:sldChg>
      <pc:sldChg chg="del">
        <pc:chgData name="Jim Fleming" userId="161791bae1afb603" providerId="LiveId" clId="{C192719E-20EF-6047-8809-FAA3474C88EE}" dt="2023-02-05T00:26:52.343" v="20" actId="2696"/>
        <pc:sldMkLst>
          <pc:docMk/>
          <pc:sldMk cId="3196038374" sldId="437"/>
        </pc:sldMkLst>
      </pc:sldChg>
      <pc:sldChg chg="del">
        <pc:chgData name="Jim Fleming" userId="161791bae1afb603" providerId="LiveId" clId="{C192719E-20EF-6047-8809-FAA3474C88EE}" dt="2023-02-05T00:26:54.470" v="22" actId="2696"/>
        <pc:sldMkLst>
          <pc:docMk/>
          <pc:sldMk cId="952658535" sldId="438"/>
        </pc:sldMkLst>
      </pc:sldChg>
      <pc:sldChg chg="add modAnim">
        <pc:chgData name="Jim Fleming" userId="161791bae1afb603" providerId="LiveId" clId="{C192719E-20EF-6047-8809-FAA3474C88EE}" dt="2023-02-05T00:42:01.325" v="274"/>
        <pc:sldMkLst>
          <pc:docMk/>
          <pc:sldMk cId="1139134025" sldId="438"/>
        </pc:sldMkLst>
      </pc:sldChg>
      <pc:sldChg chg="add ord">
        <pc:chgData name="Jim Fleming" userId="161791bae1afb603" providerId="LiveId" clId="{C192719E-20EF-6047-8809-FAA3474C88EE}" dt="2023-02-05T00:35:27.083" v="197" actId="20578"/>
        <pc:sldMkLst>
          <pc:docMk/>
          <pc:sldMk cId="1503122973" sldId="439"/>
        </pc:sldMkLst>
      </pc:sldChg>
      <pc:sldChg chg="add del">
        <pc:chgData name="Jim Fleming" userId="161791bae1afb603" providerId="LiveId" clId="{C192719E-20EF-6047-8809-FAA3474C88EE}" dt="2023-02-05T00:27:09.280" v="30" actId="2696"/>
        <pc:sldMkLst>
          <pc:docMk/>
          <pc:sldMk cId="4206172479" sldId="439"/>
        </pc:sldMkLst>
      </pc:sldChg>
      <pc:sldChg chg="add del">
        <pc:chgData name="Jim Fleming" userId="161791bae1afb603" providerId="LiveId" clId="{C192719E-20EF-6047-8809-FAA3474C88EE}" dt="2023-02-05T00:35:33.855" v="199" actId="2696"/>
        <pc:sldMkLst>
          <pc:docMk/>
          <pc:sldMk cId="147029698" sldId="440"/>
        </pc:sldMkLst>
      </pc:sldChg>
      <pc:sldChg chg="modSp add mod ord">
        <pc:chgData name="Jim Fleming" userId="161791bae1afb603" providerId="LiveId" clId="{C192719E-20EF-6047-8809-FAA3474C88EE}" dt="2023-02-05T00:37:23.832" v="224" actId="207"/>
        <pc:sldMkLst>
          <pc:docMk/>
          <pc:sldMk cId="618968079" sldId="440"/>
        </pc:sldMkLst>
        <pc:spChg chg="mod">
          <ac:chgData name="Jim Fleming" userId="161791bae1afb603" providerId="LiveId" clId="{C192719E-20EF-6047-8809-FAA3474C88EE}" dt="2023-02-05T00:36:47.307" v="215" actId="20577"/>
          <ac:spMkLst>
            <pc:docMk/>
            <pc:sldMk cId="618968079" sldId="440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7:23.832" v="224" actId="207"/>
          <ac:spMkLst>
            <pc:docMk/>
            <pc:sldMk cId="618968079" sldId="440"/>
            <ac:spMk id="3" creationId="{D7D72439-284A-008E-61E4-489A6FFD0D14}"/>
          </ac:spMkLst>
        </pc:spChg>
      </pc:sldChg>
      <pc:sldChg chg="add del">
        <pc:chgData name="Jim Fleming" userId="161791bae1afb603" providerId="LiveId" clId="{C192719E-20EF-6047-8809-FAA3474C88EE}" dt="2023-02-05T00:27:09.672" v="31" actId="2696"/>
        <pc:sldMkLst>
          <pc:docMk/>
          <pc:sldMk cId="1211719700" sldId="440"/>
        </pc:sldMkLst>
      </pc:sldChg>
      <pc:sldChg chg="addSp delSp modSp add mod">
        <pc:chgData name="Jim Fleming" userId="161791bae1afb603" providerId="LiveId" clId="{C192719E-20EF-6047-8809-FAA3474C88EE}" dt="2023-02-05T00:41:30.395" v="271" actId="14100"/>
        <pc:sldMkLst>
          <pc:docMk/>
          <pc:sldMk cId="918177625" sldId="441"/>
        </pc:sldMkLst>
        <pc:spChg chg="mod">
          <ac:chgData name="Jim Fleming" userId="161791bae1afb603" providerId="LiveId" clId="{C192719E-20EF-6047-8809-FAA3474C88EE}" dt="2023-02-05T00:41:10.891" v="269" actId="20577"/>
          <ac:spMkLst>
            <pc:docMk/>
            <pc:sldMk cId="918177625" sldId="441"/>
            <ac:spMk id="2" creationId="{56E8B136-55D1-C229-815B-0FAB21102D38}"/>
          </ac:spMkLst>
        </pc:spChg>
        <pc:spChg chg="add del mod">
          <ac:chgData name="Jim Fleming" userId="161791bae1afb603" providerId="LiveId" clId="{C192719E-20EF-6047-8809-FAA3474C88EE}" dt="2023-02-05T00:41:30.395" v="271" actId="14100"/>
          <ac:spMkLst>
            <pc:docMk/>
            <pc:sldMk cId="918177625" sldId="441"/>
            <ac:spMk id="3" creationId="{D7D72439-284A-008E-61E4-489A6FFD0D14}"/>
          </ac:spMkLst>
        </pc:spChg>
        <pc:spChg chg="add del mod">
          <ac:chgData name="Jim Fleming" userId="161791bae1afb603" providerId="LiveId" clId="{C192719E-20EF-6047-8809-FAA3474C88EE}" dt="2023-02-05T00:40:16.346" v="253" actId="478"/>
          <ac:spMkLst>
            <pc:docMk/>
            <pc:sldMk cId="918177625" sldId="441"/>
            <ac:spMk id="6" creationId="{B1FF8758-4034-1159-71C4-1136D0637A6D}"/>
          </ac:spMkLst>
        </pc:spChg>
      </pc:sldChg>
      <pc:sldChg chg="del">
        <pc:chgData name="Jim Fleming" userId="161791bae1afb603" providerId="LiveId" clId="{C192719E-20EF-6047-8809-FAA3474C88EE}" dt="2023-02-05T00:26:49.511" v="18" actId="2696"/>
        <pc:sldMkLst>
          <pc:docMk/>
          <pc:sldMk cId="2792576406" sldId="441"/>
        </pc:sldMkLst>
      </pc:sldChg>
      <pc:sldChg chg="add del">
        <pc:chgData name="Jim Fleming" userId="161791bae1afb603" providerId="LiveId" clId="{C192719E-20EF-6047-8809-FAA3474C88EE}" dt="2023-02-05T00:41:54.081" v="273" actId="2696"/>
        <pc:sldMkLst>
          <pc:docMk/>
          <pc:sldMk cId="2353437362" sldId="442"/>
        </pc:sldMkLst>
      </pc:sldChg>
      <pc:sldChg chg="del">
        <pc:chgData name="Jim Fleming" userId="161791bae1afb603" providerId="LiveId" clId="{C192719E-20EF-6047-8809-FAA3474C88EE}" dt="2023-02-05T00:26:47.850" v="17" actId="2696"/>
        <pc:sldMkLst>
          <pc:docMk/>
          <pc:sldMk cId="2685032109" sldId="442"/>
        </pc:sldMkLst>
      </pc:sldChg>
      <pc:sldChg chg="del">
        <pc:chgData name="Jim Fleming" userId="161791bae1afb603" providerId="LiveId" clId="{C192719E-20EF-6047-8809-FAA3474C88EE}" dt="2023-02-05T00:26:50.672" v="19" actId="2696"/>
        <pc:sldMkLst>
          <pc:docMk/>
          <pc:sldMk cId="3670632446" sldId="443"/>
        </pc:sldMkLst>
      </pc:sldChg>
      <pc:sldChg chg="del">
        <pc:chgData name="Jim Fleming" userId="161791bae1afb603" providerId="LiveId" clId="{C192719E-20EF-6047-8809-FAA3474C88EE}" dt="2023-02-05T00:26:53.599" v="21" actId="2696"/>
        <pc:sldMkLst>
          <pc:docMk/>
          <pc:sldMk cId="934598939" sldId="444"/>
        </pc:sldMkLst>
      </pc:sldChg>
      <pc:sldChg chg="add del">
        <pc:chgData name="Jim Fleming" userId="161791bae1afb603" providerId="LiveId" clId="{C192719E-20EF-6047-8809-FAA3474C88EE}" dt="2023-02-05T00:27:08.869" v="29" actId="2696"/>
        <pc:sldMkLst>
          <pc:docMk/>
          <pc:sldMk cId="3539313386" sldId="445"/>
        </pc:sldMkLst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2:7-8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124-128)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364916" cy="4123944"/>
          </a:xfrm>
        </p:spPr>
        <p:txBody>
          <a:bodyPr anchor="t">
            <a:noAutofit/>
          </a:bodyPr>
          <a:lstStyle/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Instead he emptied himself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by assuming the form of a servant,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taking on the likeness of humanity.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And when he had come as a man,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he humbled himself by becoming obedient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to the point of death—</a:t>
            </a:r>
          </a:p>
          <a:p>
            <a:pPr marL="917575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even to death on a cross.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2:7-8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2:7-8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124-128)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250168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If anyone is found guilty of an offense deserving the death penalty and is executed, and you hang his body on a tree, you are not to leave his corpse on the tree overnight but are to bury him that day, for </a:t>
            </a:r>
            <a:r>
              <a:rPr lang="en-US" sz="4000" b="1" dirty="0">
                <a:solidFill>
                  <a:srgbClr val="FFFF00"/>
                </a:solidFill>
                <a:latin typeface="Avenir Next" panose="020B0503020202020204" pitchFamily="34" charset="0"/>
              </a:rPr>
              <a:t>anyone hung on a tree is under God’s curse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 You must not defile the land the </a:t>
            </a:r>
            <a:r>
              <a:rPr lang="en-US" sz="4000" cap="small" dirty="0">
                <a:solidFill>
                  <a:schemeClr val="bg1"/>
                </a:solidFill>
                <a:latin typeface="Avenir Next" panose="020B0503020202020204" pitchFamily="34" charset="0"/>
              </a:rPr>
              <a:t>Lord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your God is giving you as an inheritance.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904813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Deuteronomy 21:22-23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”hang him on the unlucky tree”</a:t>
            </a:r>
          </a:p>
          <a:p>
            <a:pPr marL="582613" indent="-571500"/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9048136" cy="1197864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arbori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infelici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suspendido</a:t>
            </a:r>
            <a:endParaRPr lang="en-US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cross-shaped</a:t>
            </a:r>
          </a:p>
          <a:p>
            <a:pPr marL="582613" indent="-571500"/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904813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Cruciform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250168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Christ redeemed us from the curse of the law by </a:t>
            </a:r>
            <a:r>
              <a:rPr lang="en-US" sz="4400" b="1" dirty="0">
                <a:solidFill>
                  <a:srgbClr val="FFFF00"/>
                </a:solidFill>
                <a:latin typeface="Avenir Next" panose="020B0503020202020204" pitchFamily="34" charset="0"/>
              </a:rPr>
              <a:t>becoming a curse for us</a:t>
            </a:r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, because it is written, Cursed is everyone who is hung on a tree.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904813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Galatians 3:13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327301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b="1" dirty="0">
                <a:solidFill>
                  <a:srgbClr val="FFFF00"/>
                </a:solidFill>
                <a:latin typeface="Avenir Next" panose="020B0503020202020204" pitchFamily="34" charset="0"/>
              </a:rPr>
              <a:t>The leaves of the tree are for healing the nations, and there will no longer be any curse.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9048136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Revelation 22:1-5 (2e-3a)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3040</TotalTime>
  <Words>441</Words>
  <Application>Microsoft Macintosh PowerPoint</Application>
  <PresentationFormat>Widescreen</PresentationFormat>
  <Paragraphs>55</Paragraphs>
  <Slides>25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124-128)</vt:lpstr>
      <vt:lpstr>Philippians 2:7-8 (CSB)</vt:lpstr>
      <vt:lpstr>Today’s class (pages 124-128)</vt:lpstr>
      <vt:lpstr>Deuteronomy 21:22-23</vt:lpstr>
      <vt:lpstr>arbori infelici suspendido</vt:lpstr>
      <vt:lpstr>Cruciform</vt:lpstr>
      <vt:lpstr>Galatians 3:13</vt:lpstr>
      <vt:lpstr>Revelation 22:1-5 (2e-3a)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2023-02-05T00:49:41Z</dcterms:modified>
</cp:coreProperties>
</file>